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</p:sldIdLst>
  <p:sldSz cx="9144000" cy="5715000"/>
  <p:notesSz cx="9144000" cy="5715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771650"/>
            <a:ext cx="7772400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25638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99" cy="457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452152" y="5195463"/>
            <a:ext cx="2394402" cy="1917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436" y="1355852"/>
            <a:ext cx="1697989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438" y="1749704"/>
            <a:ext cx="6981825" cy="392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25638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54888" y="5384809"/>
            <a:ext cx="2523490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7274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#</a:t>
            </a:fld>
            <a:r>
              <a:rPr dirty="0" spc="-170"/>
              <a:t>1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slide" Target="slide11.xml"/><Relationship Id="rId6" Type="http://schemas.openxmlformats.org/officeDocument/2006/relationships/slide" Target="slide12.xml"/><Relationship Id="rId7" Type="http://schemas.openxmlformats.org/officeDocument/2006/relationships/slide" Target="slide13.xml"/><Relationship Id="rId8" Type="http://schemas.openxmlformats.org/officeDocument/2006/relationships/slide" Target="slide15.xml"/><Relationship Id="rId9" Type="http://schemas.openxmlformats.org/officeDocument/2006/relationships/image" Target="../media/image38.jpg"/><Relationship Id="rId10" Type="http://schemas.openxmlformats.org/officeDocument/2006/relationships/image" Target="../media/image39.jpg"/><Relationship Id="rId11" Type="http://schemas.openxmlformats.org/officeDocument/2006/relationships/image" Target="../media/image40.jpg"/><Relationship Id="rId12" Type="http://schemas.openxmlformats.org/officeDocument/2006/relationships/image" Target="../media/image41.png"/><Relationship Id="rId13" Type="http://schemas.openxmlformats.org/officeDocument/2006/relationships/image" Target="../media/image42.jpg"/><Relationship Id="rId14" Type="http://schemas.openxmlformats.org/officeDocument/2006/relationships/image" Target="../media/image22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slide" Target="slide102.xml"/><Relationship Id="rId6" Type="http://schemas.openxmlformats.org/officeDocument/2006/relationships/slide" Target="slide129.xml"/><Relationship Id="rId7" Type="http://schemas.openxmlformats.org/officeDocument/2006/relationships/image" Target="../media/image156.png"/><Relationship Id="rId8" Type="http://schemas.openxmlformats.org/officeDocument/2006/relationships/image" Target="../media/image54.png"/><Relationship Id="rId9" Type="http://schemas.openxmlformats.org/officeDocument/2006/relationships/image" Target="../media/image79.png"/><Relationship Id="rId10" Type="http://schemas.openxmlformats.org/officeDocument/2006/relationships/image" Target="../media/image75.png"/><Relationship Id="rId11" Type="http://schemas.openxmlformats.org/officeDocument/2006/relationships/image" Target="../media/image68.jpg"/><Relationship Id="rId12" Type="http://schemas.openxmlformats.org/officeDocument/2006/relationships/image" Target="../media/image153.png"/><Relationship Id="rId13" Type="http://schemas.openxmlformats.org/officeDocument/2006/relationships/image" Target="../media/image152.png"/><Relationship Id="rId14" Type="http://schemas.openxmlformats.org/officeDocument/2006/relationships/image" Target="../media/image202.png"/><Relationship Id="rId15" Type="http://schemas.openxmlformats.org/officeDocument/2006/relationships/image" Target="../media/image203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4.png"/><Relationship Id="rId4" Type="http://schemas.openxmlformats.org/officeDocument/2006/relationships/image" Target="../media/image205.jpg"/><Relationship Id="rId5" Type="http://schemas.openxmlformats.org/officeDocument/2006/relationships/image" Target="../media/image156.png"/><Relationship Id="rId6" Type="http://schemas.openxmlformats.org/officeDocument/2006/relationships/image" Target="../media/image54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43.jpg"/><Relationship Id="rId6" Type="http://schemas.openxmlformats.org/officeDocument/2006/relationships/image" Target="../media/image44.png"/><Relationship Id="rId7" Type="http://schemas.openxmlformats.org/officeDocument/2006/relationships/image" Target="../media/image22.png"/><Relationship Id="rId8" Type="http://schemas.openxmlformats.org/officeDocument/2006/relationships/image" Target="../media/image45.png"/><Relationship Id="rId9" Type="http://schemas.openxmlformats.org/officeDocument/2006/relationships/image" Target="../media/image23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1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46.jpg"/><Relationship Id="rId7" Type="http://schemas.openxmlformats.org/officeDocument/2006/relationships/image" Target="../media/image23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2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3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3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32.png"/><Relationship Id="rId4" Type="http://schemas.openxmlformats.org/officeDocument/2006/relationships/image" Target="../media/image233.jpg"/><Relationship Id="rId5" Type="http://schemas.openxmlformats.org/officeDocument/2006/relationships/image" Target="../media/image156.png"/><Relationship Id="rId6" Type="http://schemas.openxmlformats.org/officeDocument/2006/relationships/image" Target="../media/image5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47.png"/><Relationship Id="rId7" Type="http://schemas.openxmlformats.org/officeDocument/2006/relationships/image" Target="../media/image48.jpg"/><Relationship Id="rId8" Type="http://schemas.openxmlformats.org/officeDocument/2006/relationships/image" Target="../media/image49.png"/><Relationship Id="rId9" Type="http://schemas.openxmlformats.org/officeDocument/2006/relationships/image" Target="../media/image50.jpg"/><Relationship Id="rId10" Type="http://schemas.openxmlformats.org/officeDocument/2006/relationships/image" Target="../media/image51.png"/><Relationship Id="rId11" Type="http://schemas.openxmlformats.org/officeDocument/2006/relationships/image" Target="../media/image52.jpg"/><Relationship Id="rId12" Type="http://schemas.openxmlformats.org/officeDocument/2006/relationships/image" Target="../media/image53.jpg"/><Relationship Id="rId13" Type="http://schemas.openxmlformats.org/officeDocument/2006/relationships/image" Target="../media/image54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3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5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6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7.jp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8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8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39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0.jp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1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Relationship Id="rId8" Type="http://schemas.openxmlformats.org/officeDocument/2006/relationships/image" Target="../media/image58.jpg"/><Relationship Id="rId9" Type="http://schemas.openxmlformats.org/officeDocument/2006/relationships/image" Target="../media/image59.jpg"/><Relationship Id="rId10" Type="http://schemas.openxmlformats.org/officeDocument/2006/relationships/image" Target="../media/image60.jpg"/><Relationship Id="rId11" Type="http://schemas.openxmlformats.org/officeDocument/2006/relationships/image" Target="../media/image61.jp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3.jp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4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5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6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7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8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49.jp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50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51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54.png"/><Relationship Id="rId4" Type="http://schemas.openxmlformats.org/officeDocument/2006/relationships/image" Target="../media/image7.jpg"/><Relationship Id="rId5" Type="http://schemas.openxmlformats.org/officeDocument/2006/relationships/image" Target="../media/image25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62.png"/><Relationship Id="rId6" Type="http://schemas.openxmlformats.org/officeDocument/2006/relationships/image" Target="../media/image22.png"/><Relationship Id="rId7" Type="http://schemas.openxmlformats.org/officeDocument/2006/relationships/image" Target="../media/image63.jpg"/><Relationship Id="rId8" Type="http://schemas.openxmlformats.org/officeDocument/2006/relationships/image" Target="../media/image23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53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slide" Target="slide25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slide" Target="slide25.xml"/><Relationship Id="rId5" Type="http://schemas.openxmlformats.org/officeDocument/2006/relationships/slide" Target="slide2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54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6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54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9.jpg"/><Relationship Id="rId9" Type="http://schemas.openxmlformats.org/officeDocument/2006/relationships/image" Target="../media/image70.jpg"/><Relationship Id="rId10" Type="http://schemas.openxmlformats.org/officeDocument/2006/relationships/image" Target="../media/image71.png"/><Relationship Id="rId11" Type="http://schemas.openxmlformats.org/officeDocument/2006/relationships/image" Target="../media/image72.jp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47.png"/><Relationship Id="rId16" Type="http://schemas.openxmlformats.org/officeDocument/2006/relationships/image" Target="../media/image76.png"/><Relationship Id="rId17" Type="http://schemas.openxmlformats.org/officeDocument/2006/relationships/image" Target="../media/image77.jp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jpg"/><Relationship Id="rId21" Type="http://schemas.openxmlformats.org/officeDocument/2006/relationships/image" Target="../media/image81.jpg"/><Relationship Id="rId22" Type="http://schemas.openxmlformats.org/officeDocument/2006/relationships/image" Target="../media/image82.jpg"/><Relationship Id="rId23" Type="http://schemas.openxmlformats.org/officeDocument/2006/relationships/image" Target="../media/image83.png"/><Relationship Id="rId24" Type="http://schemas.openxmlformats.org/officeDocument/2006/relationships/image" Target="../media/image84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54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54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55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1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slide" Target="slide19.xml"/><Relationship Id="rId6" Type="http://schemas.openxmlformats.org/officeDocument/2006/relationships/slide" Target="slide22.xml"/><Relationship Id="rId7" Type="http://schemas.openxmlformats.org/officeDocument/2006/relationships/image" Target="../media/image86.png"/><Relationship Id="rId8" Type="http://schemas.openxmlformats.org/officeDocument/2006/relationships/image" Target="../media/image22.png"/><Relationship Id="rId9" Type="http://schemas.openxmlformats.org/officeDocument/2006/relationships/image" Target="../media/image79.png"/><Relationship Id="rId10" Type="http://schemas.openxmlformats.org/officeDocument/2006/relationships/image" Target="../media/image75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slide" Target="slide181.xml"/><Relationship Id="rId6" Type="http://schemas.openxmlformats.org/officeDocument/2006/relationships/slide" Target="slide182.xml"/><Relationship Id="rId7" Type="http://schemas.openxmlformats.org/officeDocument/2006/relationships/slide" Target="slide183.xml"/><Relationship Id="rId8" Type="http://schemas.openxmlformats.org/officeDocument/2006/relationships/image" Target="../media/image256.png"/><Relationship Id="rId9" Type="http://schemas.openxmlformats.org/officeDocument/2006/relationships/image" Target="../media/image22.png"/><Relationship Id="rId10" Type="http://schemas.openxmlformats.org/officeDocument/2006/relationships/image" Target="../media/image257.jpg"/><Relationship Id="rId11" Type="http://schemas.openxmlformats.org/officeDocument/2006/relationships/image" Target="../media/image258.jp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5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6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6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4.png"/><Relationship Id="rId4" Type="http://schemas.openxmlformats.org/officeDocument/2006/relationships/image" Target="../media/image262.jpg"/><Relationship Id="rId5" Type="http://schemas.openxmlformats.org/officeDocument/2006/relationships/image" Target="../media/image254.png"/><Relationship Id="rId6" Type="http://schemas.openxmlformats.org/officeDocument/2006/relationships/image" Target="../media/image54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63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64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65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66.jpg"/><Relationship Id="rId4" Type="http://schemas.openxmlformats.org/officeDocument/2006/relationships/image" Target="../media/image254.png"/><Relationship Id="rId5" Type="http://schemas.openxmlformats.org/officeDocument/2006/relationships/image" Target="../media/image54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67.jpg"/><Relationship Id="rId6" Type="http://schemas.openxmlformats.org/officeDocument/2006/relationships/image" Target="../media/image268.jpg"/><Relationship Id="rId7" Type="http://schemas.openxmlformats.org/officeDocument/2006/relationships/image" Target="../media/image269.jpg"/><Relationship Id="rId8" Type="http://schemas.openxmlformats.org/officeDocument/2006/relationships/image" Target="../media/image2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22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jpg"/><Relationship Id="rId9" Type="http://schemas.openxmlformats.org/officeDocument/2006/relationships/image" Target="../media/image47.png"/><Relationship Id="rId10" Type="http://schemas.openxmlformats.org/officeDocument/2006/relationships/image" Target="../media/image56.jpg"/><Relationship Id="rId11" Type="http://schemas.openxmlformats.org/officeDocument/2006/relationships/image" Target="../media/image90.png"/><Relationship Id="rId12" Type="http://schemas.openxmlformats.org/officeDocument/2006/relationships/image" Target="../media/image91.jpg"/><Relationship Id="rId13" Type="http://schemas.openxmlformats.org/officeDocument/2006/relationships/image" Target="../media/image92.jpg"/><Relationship Id="rId14" Type="http://schemas.openxmlformats.org/officeDocument/2006/relationships/image" Target="../media/image23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70.jpg"/><Relationship Id="rId6" Type="http://schemas.openxmlformats.org/officeDocument/2006/relationships/image" Target="../media/image22.png"/><Relationship Id="rId7" Type="http://schemas.openxmlformats.org/officeDocument/2006/relationships/image" Target="../media/image271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image" Target="../media/image272.png"/><Relationship Id="rId6" Type="http://schemas.openxmlformats.org/officeDocument/2006/relationships/image" Target="../media/image273.jpg"/><Relationship Id="rId7" Type="http://schemas.openxmlformats.org/officeDocument/2006/relationships/image" Target="../media/image274.jpg"/><Relationship Id="rId8" Type="http://schemas.openxmlformats.org/officeDocument/2006/relationships/image" Target="../media/image203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7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slide" Target="slide3.xml"/><Relationship Id="rId6" Type="http://schemas.openxmlformats.org/officeDocument/2006/relationships/slide" Target="slide7.xml"/><Relationship Id="rId7" Type="http://schemas.openxmlformats.org/officeDocument/2006/relationships/slide" Target="slide10.xml"/><Relationship Id="rId8" Type="http://schemas.openxmlformats.org/officeDocument/2006/relationships/slide" Target="slide17.xml"/><Relationship Id="rId9" Type="http://schemas.openxmlformats.org/officeDocument/2006/relationships/slide" Target="slide18.xml"/><Relationship Id="rId10" Type="http://schemas.openxmlformats.org/officeDocument/2006/relationships/slide" Target="slide25.xml"/><Relationship Id="rId11" Type="http://schemas.openxmlformats.org/officeDocument/2006/relationships/slide" Target="slide180.xml"/><Relationship Id="rId12" Type="http://schemas.openxmlformats.org/officeDocument/2006/relationships/slide" Target="slide189.xml"/><Relationship Id="rId13" Type="http://schemas.openxmlformats.org/officeDocument/2006/relationships/slide" Target="slide190.xml"/><Relationship Id="rId14" Type="http://schemas.openxmlformats.org/officeDocument/2006/relationships/slide" Target="slide191.xml"/><Relationship Id="rId15" Type="http://schemas.openxmlformats.org/officeDocument/2006/relationships/image" Target="../media/image11.jp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jpg"/><Relationship Id="rId19" Type="http://schemas.openxmlformats.org/officeDocument/2006/relationships/image" Target="../media/image15.png"/><Relationship Id="rId20" Type="http://schemas.openxmlformats.org/officeDocument/2006/relationships/image" Target="../media/image16.jpg"/><Relationship Id="rId21" Type="http://schemas.openxmlformats.org/officeDocument/2006/relationships/image" Target="../media/image17.png"/><Relationship Id="rId22" Type="http://schemas.openxmlformats.org/officeDocument/2006/relationships/image" Target="../media/image18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22.png"/><Relationship Id="rId6" Type="http://schemas.openxmlformats.org/officeDocument/2006/relationships/image" Target="../media/image93.png"/><Relationship Id="rId7" Type="http://schemas.openxmlformats.org/officeDocument/2006/relationships/image" Target="../media/image94.jpg"/><Relationship Id="rId8" Type="http://schemas.openxmlformats.org/officeDocument/2006/relationships/image" Target="../media/image61.jpg"/><Relationship Id="rId9" Type="http://schemas.openxmlformats.org/officeDocument/2006/relationships/image" Target="../media/image95.jpg"/><Relationship Id="rId10" Type="http://schemas.openxmlformats.org/officeDocument/2006/relationships/image" Target="../media/image96.jpg"/><Relationship Id="rId11" Type="http://schemas.openxmlformats.org/officeDocument/2006/relationships/image" Target="../media/image97.png"/><Relationship Id="rId12" Type="http://schemas.openxmlformats.org/officeDocument/2006/relationships/image" Target="../media/image44.png"/><Relationship Id="rId13" Type="http://schemas.openxmlformats.org/officeDocument/2006/relationships/image" Target="../media/image98.png"/><Relationship Id="rId14" Type="http://schemas.openxmlformats.org/officeDocument/2006/relationships/image" Target="../media/image2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99.png"/><Relationship Id="rId6" Type="http://schemas.openxmlformats.org/officeDocument/2006/relationships/image" Target="../media/image58.jpg"/><Relationship Id="rId7" Type="http://schemas.openxmlformats.org/officeDocument/2006/relationships/image" Target="../media/image17.png"/><Relationship Id="rId8" Type="http://schemas.openxmlformats.org/officeDocument/2006/relationships/image" Target="../media/image100.png"/><Relationship Id="rId9" Type="http://schemas.openxmlformats.org/officeDocument/2006/relationships/image" Target="../media/image49.png"/><Relationship Id="rId10" Type="http://schemas.openxmlformats.org/officeDocument/2006/relationships/image" Target="../media/image101.jp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22.png"/><Relationship Id="rId6" Type="http://schemas.openxmlformats.org/officeDocument/2006/relationships/image" Target="../media/image105.png"/><Relationship Id="rId7" Type="http://schemas.openxmlformats.org/officeDocument/2006/relationships/image" Target="../media/image59.jpg"/><Relationship Id="rId8" Type="http://schemas.openxmlformats.org/officeDocument/2006/relationships/image" Target="../media/image89.jp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1.jpg"/><Relationship Id="rId12" Type="http://schemas.openxmlformats.org/officeDocument/2006/relationships/image" Target="../media/image104.png"/><Relationship Id="rId13" Type="http://schemas.openxmlformats.org/officeDocument/2006/relationships/image" Target="../media/image108.png"/><Relationship Id="rId14" Type="http://schemas.openxmlformats.org/officeDocument/2006/relationships/image" Target="../media/image2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47.png"/><Relationship Id="rId6" Type="http://schemas.openxmlformats.org/officeDocument/2006/relationships/image" Target="../media/image109.png"/><Relationship Id="rId7" Type="http://schemas.openxmlformats.org/officeDocument/2006/relationships/image" Target="../media/image107.png"/><Relationship Id="rId8" Type="http://schemas.openxmlformats.org/officeDocument/2006/relationships/image" Target="../media/image49.png"/><Relationship Id="rId9" Type="http://schemas.openxmlformats.org/officeDocument/2006/relationships/image" Target="../media/image101.jp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85.png"/><Relationship Id="rId5" Type="http://schemas.openxmlformats.org/officeDocument/2006/relationships/image" Target="../media/image22.png"/><Relationship Id="rId6" Type="http://schemas.openxmlformats.org/officeDocument/2006/relationships/image" Target="../media/image58.jpg"/><Relationship Id="rId7" Type="http://schemas.openxmlformats.org/officeDocument/2006/relationships/image" Target="../media/image110.png"/><Relationship Id="rId8" Type="http://schemas.openxmlformats.org/officeDocument/2006/relationships/image" Target="../media/image107.png"/><Relationship Id="rId9" Type="http://schemas.openxmlformats.org/officeDocument/2006/relationships/image" Target="../media/image56.jpg"/><Relationship Id="rId10" Type="http://schemas.openxmlformats.org/officeDocument/2006/relationships/image" Target="../media/image111.jpg"/><Relationship Id="rId11" Type="http://schemas.openxmlformats.org/officeDocument/2006/relationships/image" Target="../media/image112.png"/><Relationship Id="rId12" Type="http://schemas.openxmlformats.org/officeDocument/2006/relationships/image" Target="../media/image113.jpg"/><Relationship Id="rId13" Type="http://schemas.openxmlformats.org/officeDocument/2006/relationships/image" Target="../media/image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slide" Target="slide26.xml"/><Relationship Id="rId6" Type="http://schemas.openxmlformats.org/officeDocument/2006/relationships/slide" Target="slide55.xml"/><Relationship Id="rId7" Type="http://schemas.openxmlformats.org/officeDocument/2006/relationships/slide" Target="slide101.xml"/><Relationship Id="rId8" Type="http://schemas.openxmlformats.org/officeDocument/2006/relationships/slide" Target="slide151.xml"/><Relationship Id="rId9" Type="http://schemas.openxmlformats.org/officeDocument/2006/relationships/slide" Target="slide179.xml"/><Relationship Id="rId10" Type="http://schemas.openxmlformats.org/officeDocument/2006/relationships/image" Target="../media/image115.jpg"/><Relationship Id="rId11" Type="http://schemas.openxmlformats.org/officeDocument/2006/relationships/image" Target="../media/image116.jpg"/><Relationship Id="rId12" Type="http://schemas.openxmlformats.org/officeDocument/2006/relationships/image" Target="../media/image117.jpg"/><Relationship Id="rId13" Type="http://schemas.openxmlformats.org/officeDocument/2006/relationships/image" Target="../media/image118.jpg"/><Relationship Id="rId14" Type="http://schemas.openxmlformats.org/officeDocument/2006/relationships/image" Target="../media/image119.jpg"/><Relationship Id="rId15" Type="http://schemas.openxmlformats.org/officeDocument/2006/relationships/image" Target="../media/image22.png"/><Relationship Id="rId16" Type="http://schemas.openxmlformats.org/officeDocument/2006/relationships/image" Target="../media/image1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65.png"/><Relationship Id="rId4" Type="http://schemas.openxmlformats.org/officeDocument/2006/relationships/image" Target="../media/image7.jp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5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14.png"/><Relationship Id="rId4" Type="http://schemas.openxmlformats.org/officeDocument/2006/relationships/image" Target="../media/image123.jpg"/><Relationship Id="rId5" Type="http://schemas.openxmlformats.org/officeDocument/2006/relationships/image" Target="../media/image84.png"/><Relationship Id="rId6" Type="http://schemas.openxmlformats.org/officeDocument/2006/relationships/image" Target="../media/image5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124.jpg"/><Relationship Id="rId4" Type="http://schemas.openxmlformats.org/officeDocument/2006/relationships/image" Target="../media/image54.png"/><Relationship Id="rId5" Type="http://schemas.openxmlformats.org/officeDocument/2006/relationships/image" Target="../media/image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25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9.png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6.xml"/><Relationship Id="rId8" Type="http://schemas.openxmlformats.org/officeDocument/2006/relationships/image" Target="../media/image20.jp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26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27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29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0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1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2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3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4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Relationship Id="rId6" Type="http://schemas.openxmlformats.org/officeDocument/2006/relationships/image" Target="../media/image11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5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6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7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Relationship Id="rId6" Type="http://schemas.openxmlformats.org/officeDocument/2006/relationships/image" Target="../media/image13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39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40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41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143.jp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44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48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4.png"/><Relationship Id="rId4" Type="http://schemas.openxmlformats.org/officeDocument/2006/relationships/image" Target="../media/image149.jpg"/><Relationship Id="rId5" Type="http://schemas.openxmlformats.org/officeDocument/2006/relationships/image" Target="../media/image5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50.jpg"/><Relationship Id="rId4" Type="http://schemas.openxmlformats.org/officeDocument/2006/relationships/image" Target="../media/image84.png"/><Relationship Id="rId5" Type="http://schemas.openxmlformats.org/officeDocument/2006/relationships/image" Target="../media/image5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jpg"/><Relationship Id="rId3" Type="http://schemas.openxmlformats.org/officeDocument/2006/relationships/image" Target="../media/image84.png"/><Relationship Id="rId4" Type="http://schemas.openxmlformats.org/officeDocument/2006/relationships/image" Target="../media/image7.jpg"/><Relationship Id="rId5" Type="http://schemas.openxmlformats.org/officeDocument/2006/relationships/image" Target="../media/image5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14.png"/><Relationship Id="rId5" Type="http://schemas.openxmlformats.org/officeDocument/2006/relationships/slide" Target="slide56.xml"/><Relationship Id="rId6" Type="http://schemas.openxmlformats.org/officeDocument/2006/relationships/slide" Target="slide80.xml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79.png"/><Relationship Id="rId10" Type="http://schemas.openxmlformats.org/officeDocument/2006/relationships/image" Target="../media/image75.png"/><Relationship Id="rId11" Type="http://schemas.openxmlformats.org/officeDocument/2006/relationships/image" Target="../media/image68.jp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54.png"/><Relationship Id="rId4" Type="http://schemas.openxmlformats.org/officeDocument/2006/relationships/image" Target="../media/image155.jpg"/><Relationship Id="rId5" Type="http://schemas.openxmlformats.org/officeDocument/2006/relationships/image" Target="../media/image156.png"/><Relationship Id="rId6" Type="http://schemas.openxmlformats.org/officeDocument/2006/relationships/image" Target="../media/image5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5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5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5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6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22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7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30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80.png"/><Relationship Id="rId4" Type="http://schemas.openxmlformats.org/officeDocument/2006/relationships/image" Target="../media/image181.jpg"/><Relationship Id="rId5" Type="http://schemas.openxmlformats.org/officeDocument/2006/relationships/image" Target="../media/image156.png"/><Relationship Id="rId6" Type="http://schemas.openxmlformats.org/officeDocument/2006/relationships/image" Target="../media/image54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8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9" Type="http://schemas.openxmlformats.org/officeDocument/2006/relationships/image" Target="../media/image35.jpg"/><Relationship Id="rId10" Type="http://schemas.openxmlformats.org/officeDocument/2006/relationships/image" Target="../media/image36.jpg"/><Relationship Id="rId11" Type="http://schemas.openxmlformats.org/officeDocument/2006/relationships/image" Target="../media/image37.jp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1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2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3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4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5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6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7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8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199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00.jpg"/><Relationship Id="rId4" Type="http://schemas.openxmlformats.org/officeDocument/2006/relationships/image" Target="../media/image156.png"/><Relationship Id="rId5" Type="http://schemas.openxmlformats.org/officeDocument/2006/relationships/image" Target="../media/image5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667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97267" y="2406395"/>
              <a:ext cx="1382268" cy="1781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32803" y="5158740"/>
              <a:ext cx="2418588" cy="2529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907" y="10667"/>
              <a:ext cx="3022092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9" y="2580894"/>
            <a:ext cx="478663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256388"/>
                </a:solidFill>
              </a:rPr>
              <a:t>SinoBids Online</a:t>
            </a:r>
            <a:r>
              <a:rPr dirty="0" sz="3200" spc="-125">
                <a:solidFill>
                  <a:srgbClr val="256388"/>
                </a:solidFill>
              </a:rPr>
              <a:t> </a:t>
            </a:r>
            <a:r>
              <a:rPr dirty="0" sz="3200">
                <a:solidFill>
                  <a:srgbClr val="256388"/>
                </a:solidFill>
              </a:rPr>
              <a:t>Auction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114675" y="3507104"/>
            <a:ext cx="5988685" cy="1242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Presented</a:t>
            </a:r>
            <a:r>
              <a:rPr dirty="0" sz="2000" spc="-10" b="1">
                <a:solidFill>
                  <a:srgbClr val="256388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by:</a:t>
            </a:r>
            <a:endParaRPr sz="2000">
              <a:latin typeface="Courier New"/>
              <a:cs typeface="Courier New"/>
            </a:endParaRPr>
          </a:p>
          <a:p>
            <a:pPr marL="3803650">
              <a:lnSpc>
                <a:spcPct val="100000"/>
              </a:lnSpc>
            </a:pP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Ms.VAYOLA</a:t>
            </a:r>
            <a:r>
              <a:rPr dirty="0" sz="2000" spc="-55" b="1">
                <a:solidFill>
                  <a:srgbClr val="256388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PAUL</a:t>
            </a:r>
            <a:endParaRPr sz="2000">
              <a:latin typeface="Courier New"/>
              <a:cs typeface="Courier New"/>
            </a:endParaRPr>
          </a:p>
          <a:p>
            <a:pPr marL="1913255" marR="43180" indent="-243840">
              <a:lnSpc>
                <a:spcPts val="2380"/>
              </a:lnSpc>
              <a:spcBef>
                <a:spcPts val="100"/>
              </a:spcBef>
            </a:pPr>
            <a:r>
              <a:rPr dirty="0" sz="2000" spc="5" b="1">
                <a:solidFill>
                  <a:srgbClr val="256388"/>
                </a:solidFill>
                <a:latin typeface="Courier New"/>
                <a:cs typeface="Courier New"/>
              </a:rPr>
              <a:t>IV</a:t>
            </a:r>
            <a:r>
              <a:rPr dirty="0" baseline="25641" sz="1950" spc="7" b="1">
                <a:solidFill>
                  <a:srgbClr val="256388"/>
                </a:solidFill>
                <a:latin typeface="Courier New"/>
                <a:cs typeface="Courier New"/>
              </a:rPr>
              <a:t>th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Sem </a:t>
            </a:r>
            <a:r>
              <a:rPr dirty="0" sz="2000" spc="-10" b="1">
                <a:solidFill>
                  <a:srgbClr val="256388"/>
                </a:solidFill>
                <a:latin typeface="Courier New"/>
                <a:cs typeface="Courier New"/>
              </a:rPr>
              <a:t>MSc.Computer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Science  </a:t>
            </a:r>
            <a:r>
              <a:rPr dirty="0" sz="2000" spc="-15" b="1">
                <a:solidFill>
                  <a:srgbClr val="256388"/>
                </a:solidFill>
                <a:latin typeface="Courier New"/>
                <a:cs typeface="Courier New"/>
              </a:rPr>
              <a:t>St.Mary</a:t>
            </a:r>
            <a:r>
              <a:rPr dirty="0" sz="2000" spc="-15" b="1" i="1">
                <a:solidFill>
                  <a:srgbClr val="256388"/>
                </a:solidFill>
                <a:latin typeface="Arial"/>
                <a:cs typeface="Arial"/>
              </a:rPr>
              <a:t>’</a:t>
            </a:r>
            <a:r>
              <a:rPr dirty="0" sz="2000" spc="-15" b="1">
                <a:solidFill>
                  <a:srgbClr val="256388"/>
                </a:solidFill>
                <a:latin typeface="Courier New"/>
                <a:cs typeface="Courier New"/>
              </a:rPr>
              <a:t>s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College,</a:t>
            </a:r>
            <a:r>
              <a:rPr dirty="0" sz="2000" spc="-45" b="1">
                <a:solidFill>
                  <a:srgbClr val="256388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256388"/>
                </a:solidFill>
                <a:latin typeface="Courier New"/>
                <a:cs typeface="Courier New"/>
              </a:rPr>
              <a:t>Thrissur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64608" y="126492"/>
            <a:ext cx="4152900" cy="288290"/>
            <a:chOff x="4864608" y="126492"/>
            <a:chExt cx="4152900" cy="288290"/>
          </a:xfrm>
        </p:grpSpPr>
        <p:sp>
          <p:nvSpPr>
            <p:cNvPr id="11" name="object 11"/>
            <p:cNvSpPr/>
            <p:nvPr/>
          </p:nvSpPr>
          <p:spPr>
            <a:xfrm>
              <a:off x="4864608" y="126492"/>
              <a:ext cx="1237488" cy="2788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36792" y="137160"/>
              <a:ext cx="1239012" cy="277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78496" y="137160"/>
              <a:ext cx="1239011" cy="277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27527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 </a:t>
            </a:r>
            <a:r>
              <a:rPr dirty="0"/>
              <a:t>Study </a:t>
            </a:r>
            <a:r>
              <a:rPr dirty="0" spc="-5"/>
              <a:t>&amp;</a:t>
            </a:r>
            <a:r>
              <a:rPr dirty="0" spc="-100"/>
              <a:t> </a:t>
            </a:r>
            <a:r>
              <a:rPr dirty="0" spc="-10"/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3766" y="2234682"/>
            <a:ext cx="3999229" cy="156337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969"/>
              </a:spcBef>
              <a:buClr>
                <a:srgbClr val="1C4B74"/>
              </a:buClr>
              <a:buFont typeface="Wingdings"/>
              <a:buChar char=""/>
              <a:tabLst>
                <a:tab pos="267335" algn="l"/>
                <a:tab pos="267970" algn="l"/>
              </a:tabLst>
            </a:pP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Need </a:t>
            </a: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For SinoBids Online</a:t>
            </a:r>
            <a:r>
              <a:rPr dirty="0" u="heavy" sz="1800" spc="-16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Auction</a:t>
            </a:r>
            <a:endParaRPr sz="18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Online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Auction</a:t>
            </a:r>
            <a:r>
              <a:rPr dirty="0" u="heavy" sz="1800" spc="-12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Advantages</a:t>
            </a:r>
            <a:endParaRPr sz="18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SinoBids Online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Auction</a:t>
            </a:r>
            <a:r>
              <a:rPr dirty="0" u="heavy" sz="1800" spc="-9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Feasibility</a:t>
            </a:r>
            <a:r>
              <a:rPr dirty="0" u="heavy" sz="18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Study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655820"/>
            <a:ext cx="908303" cy="908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816607"/>
            <a:ext cx="8574405" cy="3860800"/>
            <a:chOff x="0" y="1816607"/>
            <a:chExt cx="8574405" cy="3860800"/>
          </a:xfrm>
        </p:grpSpPr>
        <p:sp>
          <p:nvSpPr>
            <p:cNvPr id="12" name="object 12"/>
            <p:cNvSpPr/>
            <p:nvPr/>
          </p:nvSpPr>
          <p:spPr>
            <a:xfrm>
              <a:off x="6106668" y="2415539"/>
              <a:ext cx="2467356" cy="18486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3710939"/>
              <a:ext cx="858011" cy="7147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2823971"/>
              <a:ext cx="815339" cy="6355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816607"/>
              <a:ext cx="751331" cy="7498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19429"/>
            <a:ext cx="287528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Poll</a:t>
            </a:r>
            <a:r>
              <a:rPr dirty="0" sz="1200" spc="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poll</a:t>
            </a:r>
            <a:r>
              <a:rPr dirty="0" sz="12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708" y="940307"/>
            <a:ext cx="7638288" cy="4774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7789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7789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436" y="1367993"/>
            <a:ext cx="15995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739" y="2414142"/>
            <a:ext cx="1034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5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User</a:t>
            </a:r>
            <a:r>
              <a:rPr dirty="0" u="sng" sz="1600" spc="-13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600" spc="-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2994" y="3444621"/>
            <a:ext cx="1151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Admin</a:t>
            </a:r>
            <a:r>
              <a:rPr dirty="0" u="sng" sz="1600" spc="-6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sng" sz="1600" spc="-2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5300" y="1736598"/>
            <a:ext cx="8648700" cy="3641725"/>
            <a:chOff x="495300" y="1736598"/>
            <a:chExt cx="8648700" cy="3641725"/>
          </a:xfrm>
        </p:grpSpPr>
        <p:sp>
          <p:nvSpPr>
            <p:cNvPr id="11" name="object 11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796528" y="5052060"/>
              <a:ext cx="246888" cy="246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5300" y="3073908"/>
              <a:ext cx="990600" cy="990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7407" y="2133600"/>
              <a:ext cx="900684" cy="9022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34428" y="2848356"/>
              <a:ext cx="1211579" cy="1213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30135" y="1736598"/>
              <a:ext cx="1300353" cy="13798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90159" y="1822704"/>
              <a:ext cx="1610867" cy="16123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1714" y="2368105"/>
              <a:ext cx="1376032" cy="128680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42815" y="3491483"/>
              <a:ext cx="1612391" cy="16123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39411" y="3598164"/>
              <a:ext cx="1239012" cy="9433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8507730" cy="822960"/>
            <a:chOff x="-8762" y="0"/>
            <a:chExt cx="8507730" cy="822960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499109"/>
              <a:ext cx="8488680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499109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4"/>
                  </a:moveTo>
                  <a:lnTo>
                    <a:pt x="8488680" y="313944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7436" y="499998"/>
            <a:ext cx="2684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Area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- Output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891032"/>
            <a:ext cx="287401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Index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Home page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-8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site.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1299972"/>
            <a:ext cx="3886200" cy="4415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10" name="object 10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73" y="557529"/>
            <a:ext cx="375602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How to play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know how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play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308" y="960119"/>
            <a:ext cx="7607808" cy="4754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00" y="581101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6369" y="581101"/>
            <a:ext cx="7232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Winners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856" y="842771"/>
            <a:ext cx="7796783" cy="4872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4" y="532257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106" y="532257"/>
            <a:ext cx="1267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Auction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868" y="803147"/>
            <a:ext cx="7860792" cy="491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4" y="520649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494" y="520649"/>
            <a:ext cx="12446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Search</a:t>
            </a:r>
            <a:r>
              <a:rPr dirty="0" sz="1200" spc="-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395" y="772666"/>
            <a:ext cx="7906511" cy="494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9674" y="508508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9756" y="508508"/>
            <a:ext cx="1239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Product</a:t>
            </a:r>
            <a:r>
              <a:rPr dirty="0" sz="12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6908" y="697991"/>
            <a:ext cx="8023859" cy="5017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098" y="545084"/>
            <a:ext cx="962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5466" y="545084"/>
            <a:ext cx="1102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Members</a:t>
            </a:r>
            <a:r>
              <a:rPr dirty="0" sz="1200" spc="-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6531" y="734566"/>
            <a:ext cx="8697595" cy="4980940"/>
            <a:chOff x="446531" y="734566"/>
            <a:chExt cx="8697595" cy="4980940"/>
          </a:xfrm>
        </p:grpSpPr>
        <p:sp>
          <p:nvSpPr>
            <p:cNvPr id="6" name="object 6"/>
            <p:cNvSpPr/>
            <p:nvPr/>
          </p:nvSpPr>
          <p:spPr>
            <a:xfrm>
              <a:off x="446531" y="734566"/>
              <a:ext cx="8025383" cy="4980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3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3176" y="508508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3258" y="508508"/>
            <a:ext cx="10013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Profile</a:t>
            </a:r>
            <a:r>
              <a:rPr dirty="0" sz="1200" spc="-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3963" y="702562"/>
            <a:ext cx="8670290" cy="4988560"/>
            <a:chOff x="473963" y="702562"/>
            <a:chExt cx="8670290" cy="4988560"/>
          </a:xfrm>
        </p:grpSpPr>
        <p:sp>
          <p:nvSpPr>
            <p:cNvPr id="6" name="object 6"/>
            <p:cNvSpPr/>
            <p:nvPr/>
          </p:nvSpPr>
          <p:spPr>
            <a:xfrm>
              <a:off x="473963" y="702562"/>
              <a:ext cx="7982711" cy="4988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8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6601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90">
                <a:solidFill>
                  <a:srgbClr val="072740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55207" y="1665732"/>
              <a:ext cx="2691384" cy="27020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31992" y="3784091"/>
              <a:ext cx="1524000" cy="1524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17307" y="3854196"/>
              <a:ext cx="862583" cy="1409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8739" y="1363726"/>
            <a:ext cx="6845934" cy="3422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Need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 SinoBids Online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Auction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Traditional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auctions, held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in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stuffy courtrooms,</a:t>
            </a:r>
            <a:r>
              <a:rPr dirty="0" sz="1800" spc="3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where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crowded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bidders and sellers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full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800" spc="19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noise.</a:t>
            </a:r>
            <a:endParaRPr sz="18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Only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invite people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from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local communities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were</a:t>
            </a:r>
            <a:r>
              <a:rPr dirty="0" sz="1800" spc="8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present</a:t>
            </a:r>
            <a:endParaRPr sz="18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Require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considerable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amount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of money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stock</a:t>
            </a:r>
            <a:r>
              <a:rPr dirty="0" sz="1800" spc="6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store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such a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wide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variety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800" spc="5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products.</a:t>
            </a:r>
            <a:endParaRPr sz="18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Many geographical limitations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&amp; time</a:t>
            </a:r>
            <a:r>
              <a:rPr dirty="0" sz="1800" spc="4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constraints.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Ne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616458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616458"/>
            <a:ext cx="1988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Profile Page –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My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" y="807718"/>
            <a:ext cx="7856220" cy="4907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20649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69" y="520649"/>
            <a:ext cx="1329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Feedback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profile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8431" y="707134"/>
            <a:ext cx="8014716" cy="5007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5549" y="581101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018" y="581101"/>
            <a:ext cx="9683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Testimonial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019" y="801623"/>
            <a:ext cx="7863840" cy="4913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6250" y="520649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719" y="520649"/>
            <a:ext cx="102679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Wanted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672" y="766570"/>
            <a:ext cx="7918704" cy="494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68833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568833"/>
            <a:ext cx="1063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Achievement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644" y="777238"/>
            <a:ext cx="8563610" cy="4937760"/>
            <a:chOff x="580644" y="777238"/>
            <a:chExt cx="8563610" cy="4937760"/>
          </a:xfrm>
        </p:grpSpPr>
        <p:sp>
          <p:nvSpPr>
            <p:cNvPr id="6" name="object 6"/>
            <p:cNvSpPr/>
            <p:nvPr/>
          </p:nvSpPr>
          <p:spPr>
            <a:xfrm>
              <a:off x="580644" y="777238"/>
              <a:ext cx="7901940" cy="4937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4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2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45084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545084"/>
            <a:ext cx="1195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Welcome</a:t>
            </a:r>
            <a:r>
              <a:rPr dirty="0" sz="1200" spc="-10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1123" y="772666"/>
            <a:ext cx="8533130" cy="4942840"/>
            <a:chOff x="611123" y="772666"/>
            <a:chExt cx="8533130" cy="4942840"/>
          </a:xfrm>
        </p:grpSpPr>
        <p:sp>
          <p:nvSpPr>
            <p:cNvPr id="6" name="object 6"/>
            <p:cNvSpPr/>
            <p:nvPr/>
          </p:nvSpPr>
          <p:spPr>
            <a:xfrm>
              <a:off x="611123" y="772666"/>
              <a:ext cx="7906511" cy="49423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8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57529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557529"/>
            <a:ext cx="847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495" y="893063"/>
            <a:ext cx="7717535" cy="482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57529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557529"/>
            <a:ext cx="838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Badge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5131" y="826006"/>
            <a:ext cx="8468995" cy="4889500"/>
            <a:chOff x="675131" y="826006"/>
            <a:chExt cx="8468995" cy="4889500"/>
          </a:xfrm>
        </p:grpSpPr>
        <p:sp>
          <p:nvSpPr>
            <p:cNvPr id="6" name="object 6"/>
            <p:cNvSpPr/>
            <p:nvPr/>
          </p:nvSpPr>
          <p:spPr>
            <a:xfrm>
              <a:off x="675131" y="826006"/>
              <a:ext cx="7824216" cy="4888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3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9323" y="545084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9405" y="545084"/>
            <a:ext cx="9766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BidPack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536" y="760474"/>
            <a:ext cx="7926324" cy="495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351" y="545084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432" y="545084"/>
            <a:ext cx="618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8076" y="794002"/>
            <a:ext cx="8536305" cy="4921250"/>
            <a:chOff x="608076" y="794002"/>
            <a:chExt cx="8536305" cy="4921250"/>
          </a:xfrm>
        </p:grpSpPr>
        <p:sp>
          <p:nvSpPr>
            <p:cNvPr id="6" name="object 6"/>
            <p:cNvSpPr/>
            <p:nvPr/>
          </p:nvSpPr>
          <p:spPr>
            <a:xfrm>
              <a:off x="608076" y="794002"/>
              <a:ext cx="7872983" cy="49209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8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29851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Online </a:t>
            </a:r>
            <a:r>
              <a:rPr dirty="0" spc="-10"/>
              <a:t>Auction</a:t>
            </a:r>
            <a:r>
              <a:rPr dirty="0" spc="-145"/>
              <a:t> </a:t>
            </a:r>
            <a:r>
              <a:rPr dirty="0" spc="-10"/>
              <a:t>Advantages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8040" y="1600860"/>
            <a:ext cx="5433060" cy="344042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No geographical</a:t>
            </a:r>
            <a:r>
              <a:rPr dirty="0" sz="16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constraints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Time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benefits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Intensity of social</a:t>
            </a:r>
            <a:r>
              <a:rPr dirty="0" sz="16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interactions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Large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number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600" spc="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Get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Started</a:t>
            </a:r>
            <a:r>
              <a:rPr dirty="0" sz="16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Quickly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Save</a:t>
            </a:r>
            <a:r>
              <a:rPr dirty="0" sz="16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Money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Uncover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New Business</a:t>
            </a:r>
            <a:r>
              <a:rPr dirty="0" sz="1600" spc="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Opportunities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Good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control of bidder’s</a:t>
            </a:r>
            <a:r>
              <a:rPr dirty="0" sz="1600" spc="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submissions</a:t>
            </a:r>
            <a:endParaRPr sz="160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Easy comparison of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Ease and speed of communication to multiple</a:t>
            </a:r>
            <a:r>
              <a:rPr dirty="0" sz="1600" spc="1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36008" y="1941576"/>
            <a:ext cx="3937000" cy="3773804"/>
            <a:chOff x="4636008" y="1941576"/>
            <a:chExt cx="3937000" cy="3773804"/>
          </a:xfrm>
        </p:grpSpPr>
        <p:sp>
          <p:nvSpPr>
            <p:cNvPr id="11" name="object 11"/>
            <p:cNvSpPr/>
            <p:nvPr/>
          </p:nvSpPr>
          <p:spPr>
            <a:xfrm>
              <a:off x="6016752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6008" y="1941576"/>
              <a:ext cx="3936491" cy="22936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32257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381" y="532257"/>
            <a:ext cx="830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1208" y="719327"/>
            <a:ext cx="8623300" cy="4996180"/>
            <a:chOff x="521208" y="719327"/>
            <a:chExt cx="8623300" cy="4996180"/>
          </a:xfrm>
        </p:grpSpPr>
        <p:sp>
          <p:nvSpPr>
            <p:cNvPr id="6" name="object 6"/>
            <p:cNvSpPr/>
            <p:nvPr/>
          </p:nvSpPr>
          <p:spPr>
            <a:xfrm>
              <a:off x="521208" y="719327"/>
              <a:ext cx="7994904" cy="49956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5549" y="520649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018" y="520649"/>
            <a:ext cx="10541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My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Watchlist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5339" y="723900"/>
            <a:ext cx="8328659" cy="4787265"/>
            <a:chOff x="815339" y="723900"/>
            <a:chExt cx="8328659" cy="4787265"/>
          </a:xfrm>
        </p:grpSpPr>
        <p:sp>
          <p:nvSpPr>
            <p:cNvPr id="6" name="object 6"/>
            <p:cNvSpPr/>
            <p:nvPr/>
          </p:nvSpPr>
          <p:spPr>
            <a:xfrm>
              <a:off x="815339" y="723900"/>
              <a:ext cx="7658100" cy="4786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4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2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5549" y="557529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5631" y="557529"/>
            <a:ext cx="1267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My</a:t>
            </a:r>
            <a:r>
              <a:rPr dirty="0" sz="1200" spc="-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WonAuction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" y="778763"/>
            <a:ext cx="7897368" cy="4936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527" y="545084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7609" y="545084"/>
            <a:ext cx="1337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Feedback</a:t>
            </a:r>
            <a:r>
              <a:rPr dirty="0" sz="1200" spc="-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9644" y="766570"/>
            <a:ext cx="7917180" cy="494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4" y="508508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106" y="508508"/>
            <a:ext cx="1985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Feedback on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won</a:t>
            </a:r>
            <a:r>
              <a:rPr dirty="0" sz="1200" spc="-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4444" y="716278"/>
            <a:ext cx="8639810" cy="4962525"/>
            <a:chOff x="504444" y="716278"/>
            <a:chExt cx="8639810" cy="4962525"/>
          </a:xfrm>
        </p:grpSpPr>
        <p:sp>
          <p:nvSpPr>
            <p:cNvPr id="6" name="object 6"/>
            <p:cNvSpPr/>
            <p:nvPr/>
          </p:nvSpPr>
          <p:spPr>
            <a:xfrm>
              <a:off x="504444" y="716278"/>
              <a:ext cx="7941564" cy="4962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95944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8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2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527" y="532257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7609" y="532257"/>
            <a:ext cx="1019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Group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Index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068" y="854963"/>
            <a:ext cx="7773924" cy="4860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098" y="520649"/>
            <a:ext cx="9639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6011" y="520649"/>
            <a:ext cx="10464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Group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Home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508" y="720851"/>
            <a:ext cx="7584948" cy="4741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3448" y="520649"/>
            <a:ext cx="9607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3918" y="520649"/>
            <a:ext cx="11195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Garden</a:t>
            </a:r>
            <a:r>
              <a:rPr dirty="0" sz="1200" spc="-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Home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86383"/>
            <a:ext cx="8334756" cy="4928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2003" y="557529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2084" y="557529"/>
            <a:ext cx="1398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Garden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Comment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580" y="861059"/>
            <a:ext cx="7767828" cy="4853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8507730" cy="812165"/>
            <a:chOff x="-8762" y="0"/>
            <a:chExt cx="8507730" cy="812165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488441"/>
              <a:ext cx="8488680" cy="3139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488441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7436" y="446595"/>
            <a:ext cx="3612515" cy="55308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Administrator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Area-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18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220"/>
              </a:spcBef>
              <a:tabLst>
                <a:tab pos="145859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Home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8180" y="1001267"/>
            <a:ext cx="7540752" cy="4713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9" name="object 9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371030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SinoBids Online </a:t>
            </a:r>
            <a:r>
              <a:rPr dirty="0" spc="-10"/>
              <a:t>Auction</a:t>
            </a:r>
            <a:r>
              <a:rPr dirty="0" spc="-100"/>
              <a:t> </a:t>
            </a:r>
            <a:r>
              <a:rPr dirty="0" spc="-5"/>
              <a:t>Features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4032503" y="1589532"/>
            <a:ext cx="4692650" cy="4125595"/>
            <a:chOff x="4032503" y="1589532"/>
            <a:chExt cx="4692650" cy="4125595"/>
          </a:xfrm>
        </p:grpSpPr>
        <p:sp>
          <p:nvSpPr>
            <p:cNvPr id="10" name="object 10"/>
            <p:cNvSpPr/>
            <p:nvPr/>
          </p:nvSpPr>
          <p:spPr>
            <a:xfrm>
              <a:off x="59908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8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10" h="330835">
                  <a:moveTo>
                    <a:pt x="448055" y="56845"/>
                  </a:moveTo>
                  <a:lnTo>
                    <a:pt x="301497" y="56845"/>
                  </a:lnTo>
                  <a:lnTo>
                    <a:pt x="301497" y="118846"/>
                  </a:lnTo>
                  <a:lnTo>
                    <a:pt x="347979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10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90792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69835" y="1589532"/>
              <a:ext cx="940307" cy="941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76699" y="2066544"/>
              <a:ext cx="758951" cy="7589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36919" y="1831848"/>
              <a:ext cx="795527" cy="7955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32503" y="3485388"/>
              <a:ext cx="769620" cy="7696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62471" y="3915155"/>
              <a:ext cx="769620" cy="7711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13675" y="4134611"/>
              <a:ext cx="879348" cy="880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29199" y="3249167"/>
              <a:ext cx="3695700" cy="5440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19571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1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1" y="417575"/>
                  </a:lnTo>
                  <a:lnTo>
                    <a:pt x="316991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5" y="149351"/>
                  </a:lnTo>
                  <a:lnTo>
                    <a:pt x="217931" y="89915"/>
                  </a:lnTo>
                  <a:lnTo>
                    <a:pt x="316991" y="89915"/>
                  </a:lnTo>
                  <a:lnTo>
                    <a:pt x="316991" y="0"/>
                  </a:lnTo>
                  <a:close/>
                </a:path>
                <a:path w="317500" h="417829">
                  <a:moveTo>
                    <a:pt x="316991" y="89915"/>
                  </a:moveTo>
                  <a:lnTo>
                    <a:pt x="217931" y="89915"/>
                  </a:lnTo>
                  <a:lnTo>
                    <a:pt x="277367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5" y="327659"/>
                  </a:lnTo>
                  <a:lnTo>
                    <a:pt x="316991" y="327659"/>
                  </a:lnTo>
                  <a:lnTo>
                    <a:pt x="316991" y="89915"/>
                  </a:lnTo>
                  <a:close/>
                </a:path>
                <a:path w="317500" h="417829">
                  <a:moveTo>
                    <a:pt x="188213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5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3" y="238505"/>
                  </a:lnTo>
                  <a:lnTo>
                    <a:pt x="188213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59195" y="5387340"/>
              <a:ext cx="237743" cy="2377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-5384" y="1605813"/>
            <a:ext cx="7830820" cy="4123054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53365" algn="l"/>
                <a:tab pos="2540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Affordable seven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r>
              <a:rPr dirty="0" sz="1600" spc="1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Packages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 &amp; Garden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Facilities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Earn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by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site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reference.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webpage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does not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have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to be refreshed for the user to see latest</a:t>
            </a:r>
            <a:r>
              <a:rPr dirty="0" sz="1600" spc="204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bidding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How to play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auction.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Advanced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Search &amp; Product list</a:t>
            </a:r>
            <a:r>
              <a:rPr dirty="0" sz="1600" spc="10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filtering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Consignment</a:t>
            </a:r>
            <a:r>
              <a:rPr dirty="0" sz="16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Facilities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Mailing &amp; Messaging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Facilities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Shipping prices can be set up according to shipping</a:t>
            </a:r>
            <a:r>
              <a:rPr dirty="0" sz="1600" spc="1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zones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can select their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own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auctiontype 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bidding: Entry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Free</a:t>
            </a:r>
            <a:r>
              <a:rPr dirty="0" sz="1600" spc="1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Auction,</a:t>
            </a:r>
            <a:endParaRPr sz="1600">
              <a:latin typeface="Arial"/>
              <a:cs typeface="Arial"/>
            </a:endParaRPr>
          </a:p>
          <a:p>
            <a:pPr marL="469900" marR="694055">
              <a:lnSpc>
                <a:spcPct val="140000"/>
              </a:lnSpc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Peak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Fixed Price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Auction,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Live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Only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Bonus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 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&amp; Sealed Price</a:t>
            </a:r>
            <a:r>
              <a:rPr dirty="0" sz="16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0375" y="575309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7548" y="575309"/>
            <a:ext cx="1092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931" y="816862"/>
            <a:ext cx="7876031" cy="4898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7" name="object 7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3176" y="633729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0350" y="633729"/>
            <a:ext cx="1981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Suggested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971" y="839722"/>
            <a:ext cx="7723632" cy="485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7527" y="524383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4701" y="524383"/>
            <a:ext cx="1094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Consignment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175" y="803147"/>
            <a:ext cx="7898892" cy="4911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2826" y="537209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9999" y="537209"/>
            <a:ext cx="1219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20" b="1">
                <a:solidFill>
                  <a:srgbClr val="256388"/>
                </a:solidFill>
                <a:latin typeface="Arial"/>
                <a:cs typeface="Arial"/>
              </a:rPr>
              <a:t>Todays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Special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175" y="763522"/>
            <a:ext cx="7844028" cy="4951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0375" y="573100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8335" y="573100"/>
            <a:ext cx="7086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Wantlist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595" y="783334"/>
            <a:ext cx="7848600" cy="4931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548132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1673" y="548132"/>
            <a:ext cx="708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Wantlist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0415" y="757426"/>
            <a:ext cx="7888224" cy="4957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7923" y="524383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7840" y="524383"/>
            <a:ext cx="10312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Bid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Package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6427" y="743711"/>
            <a:ext cx="7952232" cy="497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548132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1673" y="548132"/>
            <a:ext cx="2227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Requested Bid</a:t>
            </a:r>
            <a:r>
              <a:rPr dirty="0" sz="1200" spc="-8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Package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2127" y="809242"/>
            <a:ext cx="7732776" cy="4905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4850" y="512775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810" y="512775"/>
            <a:ext cx="9639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View</a:t>
            </a:r>
            <a:r>
              <a:rPr dirty="0" sz="1200" spc="-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792479"/>
            <a:ext cx="8060435" cy="4922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5200" y="500634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2374" y="500634"/>
            <a:ext cx="1778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Suggested</a:t>
            </a:r>
            <a:r>
              <a:rPr dirty="0" sz="1200" spc="-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7284" y="711706"/>
            <a:ext cx="7830311" cy="5003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371030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SinoBids Online </a:t>
            </a:r>
            <a:r>
              <a:rPr dirty="0" spc="-10"/>
              <a:t>Auction</a:t>
            </a:r>
            <a:r>
              <a:rPr dirty="0" spc="-100"/>
              <a:t> </a:t>
            </a:r>
            <a:r>
              <a:rPr dirty="0" spc="-5"/>
              <a:t>Features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1640" y="1594961"/>
            <a:ext cx="7047230" cy="4123054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Secure bidding</a:t>
            </a:r>
            <a:r>
              <a:rPr dirty="0" sz="16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environment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The ability to submit more than one</a:t>
            </a:r>
            <a:r>
              <a:rPr dirty="0" sz="1600" spc="114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Users can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have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their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own</a:t>
            </a:r>
            <a:r>
              <a:rPr dirty="0" sz="1600" spc="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Watchlist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Separate listings for: My Bids, My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Watchlist,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Won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Bids, My</a:t>
            </a:r>
            <a:r>
              <a:rPr dirty="0" sz="1600" spc="229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Wantlist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can gain badges if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condition</a:t>
            </a:r>
            <a:r>
              <a:rPr dirty="0" sz="1600" spc="1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satisfy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Feedback rating</a:t>
            </a:r>
            <a:r>
              <a:rPr dirty="0" sz="16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reputation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Newsletter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feature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Extended User Profile &amp; User</a:t>
            </a:r>
            <a:r>
              <a:rPr dirty="0" sz="1600" spc="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Interaction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Poll of the</a:t>
            </a:r>
            <a:r>
              <a:rPr dirty="0" sz="16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week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can submit their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wanted</a:t>
            </a:r>
            <a:r>
              <a:rPr dirty="0" sz="1600" spc="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items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Address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Book &amp;</a:t>
            </a:r>
            <a:r>
              <a:rPr dirty="0" sz="1600" spc="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Testimonials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Suggestions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67428" y="1676400"/>
            <a:ext cx="4131945" cy="4038600"/>
            <a:chOff x="4567428" y="1676400"/>
            <a:chExt cx="4131945" cy="4038600"/>
          </a:xfrm>
        </p:grpSpPr>
        <p:sp>
          <p:nvSpPr>
            <p:cNvPr id="11" name="object 11"/>
            <p:cNvSpPr/>
            <p:nvPr/>
          </p:nvSpPr>
          <p:spPr>
            <a:xfrm>
              <a:off x="4692396" y="3555492"/>
              <a:ext cx="2014727" cy="4267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0592" y="1702307"/>
              <a:ext cx="914400" cy="914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69352" y="2197608"/>
              <a:ext cx="798576" cy="7970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84592" y="3340607"/>
              <a:ext cx="914400" cy="914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95160" y="4529327"/>
              <a:ext cx="803148" cy="801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67428" y="4902707"/>
              <a:ext cx="812291" cy="8122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20996" y="1676400"/>
              <a:ext cx="728472" cy="7299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16752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003" y="512775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9963" y="512775"/>
            <a:ext cx="1711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User Suggested</a:t>
            </a:r>
            <a:r>
              <a:rPr dirty="0" sz="1200" spc="-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Ideas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7368" y="722374"/>
            <a:ext cx="7815072" cy="4992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7301" y="512775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5262" y="512775"/>
            <a:ext cx="17576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View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Users</a:t>
            </a:r>
            <a:r>
              <a:rPr dirty="0" sz="1200" spc="-1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Comments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5843" y="722374"/>
            <a:ext cx="7990332" cy="4992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7573" y="548132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7490" y="548132"/>
            <a:ext cx="1501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Newsletter</a:t>
            </a:r>
            <a:r>
              <a:rPr dirty="0" sz="1200" spc="-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Contact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756" y="749806"/>
            <a:ext cx="7863840" cy="4965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7923" y="537209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7840" y="537209"/>
            <a:ext cx="1435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User</a:t>
            </a:r>
            <a:r>
              <a:rPr dirty="0" sz="1200" spc="-8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4715" y="755902"/>
            <a:ext cx="7935468" cy="4959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2475" y="573100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0436" y="573100"/>
            <a:ext cx="1000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User</a:t>
            </a:r>
            <a:r>
              <a:rPr dirty="0" sz="1200" spc="-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8411" y="816862"/>
            <a:ext cx="7801356" cy="4898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8274" y="524383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5447" y="524383"/>
            <a:ext cx="837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View</a:t>
            </a:r>
            <a:r>
              <a:rPr dirty="0" sz="1200" spc="-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4236" y="731518"/>
            <a:ext cx="7827264" cy="4983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951" y="537209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4124" y="537209"/>
            <a:ext cx="1223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r>
              <a:rPr dirty="0" sz="1200" spc="-10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Activation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7284" y="719327"/>
            <a:ext cx="7805928" cy="4995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003" y="500634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9176" y="500634"/>
            <a:ext cx="10013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Contact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511" y="778763"/>
            <a:ext cx="7897368" cy="4936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951" y="573100"/>
            <a:ext cx="10083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4911" y="573100"/>
            <a:ext cx="13671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Pending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Winners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7368" y="800098"/>
            <a:ext cx="8010144" cy="491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4960620"/>
            <a:ext cx="2692400" cy="426720"/>
            <a:chOff x="6452152" y="4960620"/>
            <a:chExt cx="2692400" cy="426720"/>
          </a:xfrm>
        </p:grpSpPr>
        <p:sp>
          <p:nvSpPr>
            <p:cNvPr id="3" name="object 3"/>
            <p:cNvSpPr/>
            <p:nvPr/>
          </p:nvSpPr>
          <p:spPr>
            <a:xfrm>
              <a:off x="8695944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3732" y="5050536"/>
              <a:ext cx="237744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7301" y="560959"/>
            <a:ext cx="10077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4474" y="560959"/>
            <a:ext cx="678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inne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000" y="772666"/>
            <a:ext cx="7967472" cy="4942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1841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Feasibility</a:t>
            </a:r>
            <a:r>
              <a:rPr dirty="0" spc="-100"/>
              <a:t> </a:t>
            </a:r>
            <a:r>
              <a:rPr dirty="0"/>
              <a:t>Study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1717624"/>
            <a:ext cx="8827770" cy="2464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Feasibility study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is a test of a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system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proposal according to its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workability,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impact on</a:t>
            </a:r>
            <a:r>
              <a:rPr dirty="0" sz="1600" spc="40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organization, ability to meet user needs, and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effective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 of</a:t>
            </a:r>
            <a:r>
              <a:rPr dirty="0" sz="1600" spc="2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resource</a:t>
            </a:r>
            <a:endParaRPr sz="1600">
              <a:latin typeface="Arial"/>
              <a:cs typeface="Arial"/>
            </a:endParaRPr>
          </a:p>
          <a:p>
            <a:pPr marL="203200" marR="168275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20" b="1">
                <a:solidFill>
                  <a:srgbClr val="BD0008"/>
                </a:solidFill>
                <a:latin typeface="Arial"/>
                <a:cs typeface="Arial"/>
              </a:rPr>
              <a:t>Technical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Feasibility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-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site is technically feasible because it has immense computer  facilities equipped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many features such</a:t>
            </a:r>
            <a:r>
              <a:rPr dirty="0" sz="1600" spc="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as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easy searching of an auction</a:t>
            </a:r>
            <a:r>
              <a:rPr dirty="0" sz="1600" spc="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item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choice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 package and auction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type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</a:t>
            </a:r>
            <a:r>
              <a:rPr dirty="0" sz="1600" spc="1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bidding</a:t>
            </a:r>
            <a:endParaRPr sz="1600">
              <a:latin typeface="Arial"/>
              <a:cs typeface="Arial"/>
            </a:endParaRPr>
          </a:p>
          <a:p>
            <a:pPr lvl="1" marL="716280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716280" algn="l"/>
                <a:tab pos="7169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social interaction through groups and other</a:t>
            </a:r>
            <a:r>
              <a:rPr dirty="0" sz="1600" spc="1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matters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money and time consuming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which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make this site both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interactive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 user</a:t>
            </a:r>
            <a:r>
              <a:rPr dirty="0" sz="1600" spc="2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friendly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92" y="4178806"/>
            <a:ext cx="1485899" cy="148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5803391" y="2575560"/>
            <a:ext cx="2269490" cy="3139440"/>
            <a:chOff x="5803391" y="2575560"/>
            <a:chExt cx="2269490" cy="3139440"/>
          </a:xfrm>
        </p:grpSpPr>
        <p:sp>
          <p:nvSpPr>
            <p:cNvPr id="12" name="object 12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38771" y="2575560"/>
              <a:ext cx="1133855" cy="12755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03391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923" y="537209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840" y="537209"/>
            <a:ext cx="1017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:View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Badges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" y="763522"/>
            <a:ext cx="8013192" cy="495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Here comes </a:t>
            </a:r>
            <a:r>
              <a:rPr dirty="0" spc="-5"/>
              <a:t>your </a:t>
            </a:r>
            <a:r>
              <a:rPr dirty="0"/>
              <a:t>footer </a:t>
            </a:r>
            <a:r>
              <a:rPr dirty="0" spc="65">
                <a:latin typeface="Wingdings"/>
                <a:cs typeface="Wingdings"/>
              </a:rPr>
              <a:t></a:t>
            </a:r>
            <a:r>
              <a:rPr dirty="0" spc="65">
                <a:latin typeface="Times New Roman"/>
                <a:cs typeface="Times New Roman"/>
              </a:rPr>
              <a:t> </a:t>
            </a:r>
            <a:r>
              <a:rPr dirty="0" spc="-5"/>
              <a:t>Page</a:t>
            </a:r>
            <a:r>
              <a:rPr dirty="0" spc="-165"/>
              <a:t> </a:t>
            </a:r>
            <a:fld id="{81D60167-4931-47E6-BA6A-407CBD079E47}" type="slidenum">
              <a:rPr dirty="0" spc="-170"/>
              <a:t>13</a:t>
            </a:fld>
            <a:r>
              <a:rPr dirty="0" spc="-170"/>
              <a:t>1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18656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Database</a:t>
            </a:r>
            <a:r>
              <a:rPr dirty="0" spc="-50"/>
              <a:t> </a:t>
            </a:r>
            <a:r>
              <a:rPr dirty="0" spc="-5"/>
              <a:t>Design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4500" y="1658239"/>
            <a:ext cx="328041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admin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admin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17725" y="2124075"/>
          <a:ext cx="6359525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325"/>
                <a:gridCol w="1585595"/>
                <a:gridCol w="1584325"/>
                <a:gridCol w="1586229"/>
              </a:tblGrid>
              <a:tr h="320675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integer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uname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pwd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26898" y="3423920"/>
            <a:ext cx="520192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cat_tb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different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200" spc="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r>
              <a:rPr dirty="0" sz="1200" spc="-5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7175" y="3921125"/>
            <a:ext cx="6334125" cy="1679575"/>
            <a:chOff x="1527175" y="3921125"/>
            <a:chExt cx="6334125" cy="1679575"/>
          </a:xfrm>
        </p:grpSpPr>
        <p:sp>
          <p:nvSpPr>
            <p:cNvPr id="12" name="object 12"/>
            <p:cNvSpPr/>
            <p:nvPr/>
          </p:nvSpPr>
          <p:spPr>
            <a:xfrm>
              <a:off x="1539875" y="3933824"/>
              <a:ext cx="6308725" cy="688340"/>
            </a:xfrm>
            <a:custGeom>
              <a:avLst/>
              <a:gdLst/>
              <a:ahLst/>
              <a:cxnLst/>
              <a:rect l="l" t="t" r="r" b="b"/>
              <a:pathLst>
                <a:path w="6308725" h="688339">
                  <a:moveTo>
                    <a:pt x="2443442" y="0"/>
                  </a:moveTo>
                  <a:lnTo>
                    <a:pt x="1196632" y="0"/>
                  </a:lnTo>
                  <a:lnTo>
                    <a:pt x="0" y="0"/>
                  </a:lnTo>
                  <a:lnTo>
                    <a:pt x="0" y="687971"/>
                  </a:lnTo>
                  <a:lnTo>
                    <a:pt x="1196594" y="687971"/>
                  </a:lnTo>
                  <a:lnTo>
                    <a:pt x="2443442" y="687971"/>
                  </a:lnTo>
                  <a:lnTo>
                    <a:pt x="2443442" y="0"/>
                  </a:lnTo>
                  <a:close/>
                </a:path>
                <a:path w="6308725" h="688339">
                  <a:moveTo>
                    <a:pt x="3690328" y="0"/>
                  </a:moveTo>
                  <a:lnTo>
                    <a:pt x="2443480" y="0"/>
                  </a:lnTo>
                  <a:lnTo>
                    <a:pt x="2443480" y="687971"/>
                  </a:lnTo>
                  <a:lnTo>
                    <a:pt x="3690328" y="687971"/>
                  </a:lnTo>
                  <a:lnTo>
                    <a:pt x="3690328" y="0"/>
                  </a:lnTo>
                  <a:close/>
                </a:path>
                <a:path w="6308725" h="688339">
                  <a:moveTo>
                    <a:pt x="6308725" y="0"/>
                  </a:moveTo>
                  <a:lnTo>
                    <a:pt x="3690366" y="0"/>
                  </a:lnTo>
                  <a:lnTo>
                    <a:pt x="3690366" y="687971"/>
                  </a:lnTo>
                  <a:lnTo>
                    <a:pt x="6308725" y="687971"/>
                  </a:lnTo>
                  <a:lnTo>
                    <a:pt x="6308725" y="0"/>
                  </a:lnTo>
                  <a:close/>
                </a:path>
              </a:pathLst>
            </a:custGeom>
            <a:solidFill>
              <a:srgbClr val="1C4B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9875" y="4621796"/>
              <a:ext cx="6308725" cy="966469"/>
            </a:xfrm>
            <a:custGeom>
              <a:avLst/>
              <a:gdLst/>
              <a:ahLst/>
              <a:cxnLst/>
              <a:rect l="l" t="t" r="r" b="b"/>
              <a:pathLst>
                <a:path w="6308725" h="966470">
                  <a:moveTo>
                    <a:pt x="2443442" y="644131"/>
                  </a:moveTo>
                  <a:lnTo>
                    <a:pt x="1196632" y="644131"/>
                  </a:lnTo>
                  <a:lnTo>
                    <a:pt x="0" y="644131"/>
                  </a:lnTo>
                  <a:lnTo>
                    <a:pt x="0" y="966203"/>
                  </a:lnTo>
                  <a:lnTo>
                    <a:pt x="1196594" y="966203"/>
                  </a:lnTo>
                  <a:lnTo>
                    <a:pt x="2443442" y="966203"/>
                  </a:lnTo>
                  <a:lnTo>
                    <a:pt x="2443442" y="644131"/>
                  </a:lnTo>
                  <a:close/>
                </a:path>
                <a:path w="6308725" h="966470">
                  <a:moveTo>
                    <a:pt x="2443442" y="0"/>
                  </a:moveTo>
                  <a:lnTo>
                    <a:pt x="1196632" y="0"/>
                  </a:lnTo>
                  <a:lnTo>
                    <a:pt x="0" y="0"/>
                  </a:lnTo>
                  <a:lnTo>
                    <a:pt x="0" y="322072"/>
                  </a:lnTo>
                  <a:lnTo>
                    <a:pt x="1196594" y="322072"/>
                  </a:lnTo>
                  <a:lnTo>
                    <a:pt x="2443442" y="322072"/>
                  </a:lnTo>
                  <a:lnTo>
                    <a:pt x="2443442" y="0"/>
                  </a:lnTo>
                  <a:close/>
                </a:path>
                <a:path w="6308725" h="966470">
                  <a:moveTo>
                    <a:pt x="3690328" y="644131"/>
                  </a:moveTo>
                  <a:lnTo>
                    <a:pt x="2443480" y="644131"/>
                  </a:lnTo>
                  <a:lnTo>
                    <a:pt x="2443480" y="966203"/>
                  </a:lnTo>
                  <a:lnTo>
                    <a:pt x="3690328" y="966203"/>
                  </a:lnTo>
                  <a:lnTo>
                    <a:pt x="3690328" y="644131"/>
                  </a:lnTo>
                  <a:close/>
                </a:path>
                <a:path w="6308725" h="966470">
                  <a:moveTo>
                    <a:pt x="3690328" y="0"/>
                  </a:moveTo>
                  <a:lnTo>
                    <a:pt x="2443480" y="0"/>
                  </a:lnTo>
                  <a:lnTo>
                    <a:pt x="2443480" y="322072"/>
                  </a:lnTo>
                  <a:lnTo>
                    <a:pt x="3690328" y="322072"/>
                  </a:lnTo>
                  <a:lnTo>
                    <a:pt x="3690328" y="0"/>
                  </a:lnTo>
                  <a:close/>
                </a:path>
                <a:path w="6308725" h="966470">
                  <a:moveTo>
                    <a:pt x="6308725" y="644131"/>
                  </a:moveTo>
                  <a:lnTo>
                    <a:pt x="3690366" y="644131"/>
                  </a:lnTo>
                  <a:lnTo>
                    <a:pt x="3690366" y="966203"/>
                  </a:lnTo>
                  <a:lnTo>
                    <a:pt x="6308725" y="966203"/>
                  </a:lnTo>
                  <a:lnTo>
                    <a:pt x="6308725" y="644131"/>
                  </a:lnTo>
                  <a:close/>
                </a:path>
                <a:path w="6308725" h="966470">
                  <a:moveTo>
                    <a:pt x="6308725" y="0"/>
                  </a:moveTo>
                  <a:lnTo>
                    <a:pt x="3690366" y="0"/>
                  </a:lnTo>
                  <a:lnTo>
                    <a:pt x="3690366" y="322072"/>
                  </a:lnTo>
                  <a:lnTo>
                    <a:pt x="6308725" y="322072"/>
                  </a:lnTo>
                  <a:lnTo>
                    <a:pt x="6308725" y="0"/>
                  </a:lnTo>
                  <a:close/>
                </a:path>
              </a:pathLst>
            </a:custGeom>
            <a:solidFill>
              <a:srgbClr val="D7EB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3525" y="3927475"/>
              <a:ext cx="6321425" cy="1666875"/>
            </a:xfrm>
            <a:custGeom>
              <a:avLst/>
              <a:gdLst/>
              <a:ahLst/>
              <a:cxnLst/>
              <a:rect l="l" t="t" r="r" b="b"/>
              <a:pathLst>
                <a:path w="6321425" h="1666875">
                  <a:moveTo>
                    <a:pt x="1202944" y="0"/>
                  </a:moveTo>
                  <a:lnTo>
                    <a:pt x="1202944" y="1666875"/>
                  </a:lnTo>
                </a:path>
                <a:path w="6321425" h="1666875">
                  <a:moveTo>
                    <a:pt x="2449829" y="0"/>
                  </a:moveTo>
                  <a:lnTo>
                    <a:pt x="2449829" y="1666875"/>
                  </a:lnTo>
                </a:path>
                <a:path w="6321425" h="1666875">
                  <a:moveTo>
                    <a:pt x="3696716" y="0"/>
                  </a:moveTo>
                  <a:lnTo>
                    <a:pt x="3696716" y="1666875"/>
                  </a:lnTo>
                </a:path>
                <a:path w="6321425" h="1666875">
                  <a:moveTo>
                    <a:pt x="0" y="694321"/>
                  </a:moveTo>
                  <a:lnTo>
                    <a:pt x="6321425" y="694321"/>
                  </a:lnTo>
                </a:path>
                <a:path w="6321425" h="1666875">
                  <a:moveTo>
                    <a:pt x="0" y="1016393"/>
                  </a:moveTo>
                  <a:lnTo>
                    <a:pt x="6321425" y="1016393"/>
                  </a:lnTo>
                </a:path>
                <a:path w="6321425" h="1666875">
                  <a:moveTo>
                    <a:pt x="0" y="1338453"/>
                  </a:moveTo>
                  <a:lnTo>
                    <a:pt x="6321425" y="1338453"/>
                  </a:lnTo>
                </a:path>
                <a:path w="6321425" h="1666875">
                  <a:moveTo>
                    <a:pt x="6350" y="0"/>
                  </a:moveTo>
                  <a:lnTo>
                    <a:pt x="6350" y="1666875"/>
                  </a:lnTo>
                </a:path>
                <a:path w="6321425" h="1666875">
                  <a:moveTo>
                    <a:pt x="6315075" y="0"/>
                  </a:moveTo>
                  <a:lnTo>
                    <a:pt x="6315075" y="1666875"/>
                  </a:lnTo>
                </a:path>
                <a:path w="6321425" h="1666875">
                  <a:moveTo>
                    <a:pt x="0" y="6350"/>
                  </a:moveTo>
                  <a:lnTo>
                    <a:pt x="6321425" y="6350"/>
                  </a:lnTo>
                </a:path>
                <a:path w="6321425" h="1666875">
                  <a:moveTo>
                    <a:pt x="0" y="1660525"/>
                  </a:moveTo>
                  <a:lnTo>
                    <a:pt x="6321425" y="16605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596008" y="4359351"/>
            <a:ext cx="835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6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00" spc="-1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ibu</a:t>
            </a:r>
            <a:r>
              <a:rPr dirty="0" sz="16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41390" y="3993896"/>
            <a:ext cx="1027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Description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008" y="4682134"/>
            <a:ext cx="183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86883" y="4682134"/>
            <a:ext cx="1028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Times New Roman"/>
                <a:cs typeface="Times New Roman"/>
              </a:rPr>
              <a:t>Primary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key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6008" y="5004308"/>
            <a:ext cx="2616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Times New Roman"/>
                <a:cs typeface="Times New Roman"/>
              </a:rPr>
              <a:t>cat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2729" y="3871854"/>
            <a:ext cx="2326005" cy="140144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1055"/>
              </a:spcBef>
              <a:tabLst>
                <a:tab pos="1764030" algn="l"/>
              </a:tabLst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Da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ta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00" spc="-30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idth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35" b="1">
                <a:solidFill>
                  <a:srgbClr val="FFFFFF"/>
                </a:solidFill>
                <a:latin typeface="Times New Roman"/>
                <a:cs typeface="Times New Roman"/>
              </a:rPr>
              <a:t>Type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1259205" algn="l"/>
              </a:tabLst>
            </a:pPr>
            <a:r>
              <a:rPr dirty="0" sz="1600" spc="-5">
                <a:latin typeface="Times New Roman"/>
                <a:cs typeface="Times New Roman"/>
              </a:rPr>
              <a:t>int	</a:t>
            </a:r>
            <a:r>
              <a:rPr dirty="0" sz="1600" spc="-60"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1259205" algn="l"/>
              </a:tabLst>
            </a:pPr>
            <a:r>
              <a:rPr dirty="0" sz="1600" spc="-5">
                <a:latin typeface="Times New Roman"/>
                <a:cs typeface="Times New Roman"/>
              </a:rPr>
              <a:t>varchar	</a:t>
            </a:r>
            <a:r>
              <a:rPr dirty="0" sz="1600">
                <a:latin typeface="Times New Roman"/>
                <a:cs typeface="Times New Roman"/>
              </a:rPr>
              <a:t>50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6883" y="5004308"/>
            <a:ext cx="697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Not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null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6008" y="5326481"/>
            <a:ext cx="4895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photo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92729" y="5326481"/>
            <a:ext cx="330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text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6883" y="5326481"/>
            <a:ext cx="697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Not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  <a:hlinkClick r:id="rId5" action="ppaction://hlinksldjump"/>
              </a:rPr>
              <a:t>null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26" name="object 26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65884"/>
            <a:ext cx="510794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auctiontype_tb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different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200" spc="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98" y="3296792"/>
            <a:ext cx="1206500" cy="3822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 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</a:t>
            </a:r>
            <a:r>
              <a:rPr dirty="0" sz="1200" spc="2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01825" y="1847850"/>
          <a:ext cx="5579110" cy="3873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9235"/>
                <a:gridCol w="1353820"/>
                <a:gridCol w="1352550"/>
                <a:gridCol w="1354454"/>
              </a:tblGrid>
              <a:tr h="687705">
                <a:tc>
                  <a:txBody>
                    <a:bodyPr/>
                    <a:lstStyle/>
                    <a:p>
                      <a:pPr algn="r" marR="3314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52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600" spc="-10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343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ts val="1870"/>
                        </a:lnSpc>
                        <a:spcBef>
                          <a:spcPts val="149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55880" marR="14033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55880" marR="14033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auctiontype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100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R="140335">
                        <a:lnSpc>
                          <a:spcPts val="1860"/>
                        </a:lnSpc>
                        <a:spcBef>
                          <a:spcPts val="570"/>
                        </a:spcBef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 spc="-14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36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200" spc="-36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600" spc="-36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200" spc="-36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ad</a:t>
                      </a:r>
                      <a:r>
                        <a:rPr dirty="0" sz="1600" spc="-36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36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600" spc="-36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200" spc="-36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600" spc="-36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29845">
                        <a:lnSpc>
                          <a:spcPts val="910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Used to store the</a:t>
                      </a: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880" marR="140335">
                        <a:lnSpc>
                          <a:spcPts val="969"/>
                        </a:lnSpc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des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910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tails of</a:t>
                      </a:r>
                      <a:r>
                        <a:rPr dirty="0" sz="1200" spc="-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different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880">
                        <a:lnSpc>
                          <a:spcPts val="969"/>
                        </a:lnSpc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45"/>
                        </a:lnSpc>
                      </a:pPr>
                      <a:r>
                        <a:rPr dirty="0" sz="1200" spc="-1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types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badge.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31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7705">
                <a:tc>
                  <a:txBody>
                    <a:bodyPr/>
                    <a:lstStyle/>
                    <a:p>
                      <a:pPr algn="r" marR="30607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985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600" spc="-10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891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81915">
                        <a:lnSpc>
                          <a:spcPts val="1864"/>
                        </a:lnSpc>
                        <a:spcBef>
                          <a:spcPts val="149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81280" marR="14033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81280" marR="14033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Badge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100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81280" marR="14033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photo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02259">
                <a:tc>
                  <a:txBody>
                    <a:bodyPr/>
                    <a:lstStyle/>
                    <a:p>
                      <a:pPr marL="81280" marR="140335">
                        <a:lnSpc>
                          <a:spcPts val="1710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Des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71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71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  <a:hlinkClick r:id="rId4" action="ppaction://hlinksldjump"/>
                        </a:rPr>
                        <a:t>n</a:t>
                      </a:r>
                      <a:r>
                        <a:rPr dirty="0" sz="1600" spc="-5">
                          <a:latin typeface="Times New Roman"/>
                          <a:cs typeface="Times New Roman"/>
                          <a:hlinkClick r:id="rId5" action="ppaction://hlinksldjump"/>
                        </a:rPr>
                        <a:t>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9" name="object 9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65884"/>
            <a:ext cx="530479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badgewin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user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who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gained the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badges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98" y="3359861"/>
            <a:ext cx="1069975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SCRI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P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TI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O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5539" y="3387026"/>
            <a:ext cx="1255395" cy="344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">
              <a:lnSpc>
                <a:spcPts val="129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bank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store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0401" y="3561419"/>
            <a:ext cx="123253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</a:t>
            </a:r>
            <a:r>
              <a:rPr dirty="0" sz="1200" spc="-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2555" y="3561419"/>
            <a:ext cx="124904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through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3993" y="3561419"/>
            <a:ext cx="61277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tra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ns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fe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55725" y="2009775"/>
          <a:ext cx="6429375" cy="1666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025"/>
                <a:gridCol w="1266825"/>
                <a:gridCol w="1266825"/>
                <a:gridCol w="2660650"/>
              </a:tblGrid>
              <a:tr h="687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149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960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badge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Key(badge(id))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362075" y="3933825"/>
            <a:ext cx="6410325" cy="1679575"/>
            <a:chOff x="1362075" y="3933825"/>
            <a:chExt cx="6410325" cy="1679575"/>
          </a:xfrm>
        </p:grpSpPr>
        <p:sp>
          <p:nvSpPr>
            <p:cNvPr id="13" name="object 13"/>
            <p:cNvSpPr/>
            <p:nvPr/>
          </p:nvSpPr>
          <p:spPr>
            <a:xfrm>
              <a:off x="1374775" y="3946524"/>
              <a:ext cx="6384925" cy="688340"/>
            </a:xfrm>
            <a:custGeom>
              <a:avLst/>
              <a:gdLst/>
              <a:ahLst/>
              <a:cxnLst/>
              <a:rect l="l" t="t" r="r" b="b"/>
              <a:pathLst>
                <a:path w="6384925" h="688339">
                  <a:moveTo>
                    <a:pt x="3734854" y="0"/>
                  </a:moveTo>
                  <a:lnTo>
                    <a:pt x="3734854" y="0"/>
                  </a:lnTo>
                  <a:lnTo>
                    <a:pt x="0" y="0"/>
                  </a:lnTo>
                  <a:lnTo>
                    <a:pt x="0" y="687971"/>
                  </a:lnTo>
                  <a:lnTo>
                    <a:pt x="3734854" y="687971"/>
                  </a:lnTo>
                  <a:lnTo>
                    <a:pt x="3734854" y="0"/>
                  </a:lnTo>
                  <a:close/>
                </a:path>
                <a:path w="6384925" h="688339">
                  <a:moveTo>
                    <a:pt x="6384925" y="0"/>
                  </a:moveTo>
                  <a:lnTo>
                    <a:pt x="3734943" y="0"/>
                  </a:lnTo>
                  <a:lnTo>
                    <a:pt x="3734943" y="687971"/>
                  </a:lnTo>
                  <a:lnTo>
                    <a:pt x="6384925" y="687971"/>
                  </a:lnTo>
                  <a:lnTo>
                    <a:pt x="6384925" y="0"/>
                  </a:lnTo>
                  <a:close/>
                </a:path>
              </a:pathLst>
            </a:custGeom>
            <a:solidFill>
              <a:srgbClr val="1C4B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74775" y="4634496"/>
              <a:ext cx="6384925" cy="966469"/>
            </a:xfrm>
            <a:custGeom>
              <a:avLst/>
              <a:gdLst/>
              <a:ahLst/>
              <a:cxnLst/>
              <a:rect l="l" t="t" r="r" b="b"/>
              <a:pathLst>
                <a:path w="6384925" h="966470">
                  <a:moveTo>
                    <a:pt x="3734854" y="644131"/>
                  </a:moveTo>
                  <a:lnTo>
                    <a:pt x="3734854" y="644131"/>
                  </a:lnTo>
                  <a:lnTo>
                    <a:pt x="0" y="644131"/>
                  </a:lnTo>
                  <a:lnTo>
                    <a:pt x="0" y="966203"/>
                  </a:lnTo>
                  <a:lnTo>
                    <a:pt x="3734854" y="966203"/>
                  </a:lnTo>
                  <a:lnTo>
                    <a:pt x="3734854" y="644131"/>
                  </a:lnTo>
                  <a:close/>
                </a:path>
                <a:path w="6384925" h="966470">
                  <a:moveTo>
                    <a:pt x="3734854" y="0"/>
                  </a:moveTo>
                  <a:lnTo>
                    <a:pt x="3734854" y="0"/>
                  </a:lnTo>
                  <a:lnTo>
                    <a:pt x="0" y="0"/>
                  </a:lnTo>
                  <a:lnTo>
                    <a:pt x="0" y="322072"/>
                  </a:lnTo>
                  <a:lnTo>
                    <a:pt x="3734854" y="322072"/>
                  </a:lnTo>
                  <a:lnTo>
                    <a:pt x="3734854" y="0"/>
                  </a:lnTo>
                  <a:close/>
                </a:path>
                <a:path w="6384925" h="966470">
                  <a:moveTo>
                    <a:pt x="6384925" y="644131"/>
                  </a:moveTo>
                  <a:lnTo>
                    <a:pt x="3734943" y="644131"/>
                  </a:lnTo>
                  <a:lnTo>
                    <a:pt x="3734943" y="966203"/>
                  </a:lnTo>
                  <a:lnTo>
                    <a:pt x="6384925" y="966203"/>
                  </a:lnTo>
                  <a:lnTo>
                    <a:pt x="6384925" y="644131"/>
                  </a:lnTo>
                  <a:close/>
                </a:path>
                <a:path w="6384925" h="966470">
                  <a:moveTo>
                    <a:pt x="6384925" y="0"/>
                  </a:moveTo>
                  <a:lnTo>
                    <a:pt x="3734943" y="0"/>
                  </a:lnTo>
                  <a:lnTo>
                    <a:pt x="3734943" y="322072"/>
                  </a:lnTo>
                  <a:lnTo>
                    <a:pt x="6384925" y="322072"/>
                  </a:lnTo>
                  <a:lnTo>
                    <a:pt x="6384925" y="0"/>
                  </a:lnTo>
                  <a:close/>
                </a:path>
              </a:pathLst>
            </a:custGeom>
            <a:solidFill>
              <a:srgbClr val="D7EB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68425" y="3940175"/>
              <a:ext cx="6397625" cy="1666875"/>
            </a:xfrm>
            <a:custGeom>
              <a:avLst/>
              <a:gdLst/>
              <a:ahLst/>
              <a:cxnLst/>
              <a:rect l="l" t="t" r="r" b="b"/>
              <a:pathLst>
                <a:path w="6397625" h="1666875">
                  <a:moveTo>
                    <a:pt x="1217422" y="0"/>
                  </a:moveTo>
                  <a:lnTo>
                    <a:pt x="1217422" y="1666875"/>
                  </a:lnTo>
                </a:path>
                <a:path w="6397625" h="1666875">
                  <a:moveTo>
                    <a:pt x="2479294" y="0"/>
                  </a:moveTo>
                  <a:lnTo>
                    <a:pt x="2479294" y="1666875"/>
                  </a:lnTo>
                </a:path>
                <a:path w="6397625" h="1666875">
                  <a:moveTo>
                    <a:pt x="3741292" y="0"/>
                  </a:moveTo>
                  <a:lnTo>
                    <a:pt x="3741292" y="1666875"/>
                  </a:lnTo>
                </a:path>
                <a:path w="6397625" h="1666875">
                  <a:moveTo>
                    <a:pt x="0" y="694321"/>
                  </a:moveTo>
                  <a:lnTo>
                    <a:pt x="6397625" y="694321"/>
                  </a:lnTo>
                </a:path>
                <a:path w="6397625" h="1666875">
                  <a:moveTo>
                    <a:pt x="0" y="1016393"/>
                  </a:moveTo>
                  <a:lnTo>
                    <a:pt x="6397625" y="1016393"/>
                  </a:lnTo>
                </a:path>
                <a:path w="6397625" h="1666875">
                  <a:moveTo>
                    <a:pt x="0" y="1338453"/>
                  </a:moveTo>
                  <a:lnTo>
                    <a:pt x="6397625" y="1338453"/>
                  </a:lnTo>
                </a:path>
                <a:path w="6397625" h="1666875">
                  <a:moveTo>
                    <a:pt x="6350" y="0"/>
                  </a:moveTo>
                  <a:lnTo>
                    <a:pt x="6350" y="1666875"/>
                  </a:lnTo>
                </a:path>
                <a:path w="6397625" h="1666875">
                  <a:moveTo>
                    <a:pt x="6391275" y="0"/>
                  </a:moveTo>
                  <a:lnTo>
                    <a:pt x="6391275" y="1666875"/>
                  </a:lnTo>
                </a:path>
                <a:path w="6397625" h="1666875">
                  <a:moveTo>
                    <a:pt x="0" y="6350"/>
                  </a:moveTo>
                  <a:lnTo>
                    <a:pt x="6397625" y="6350"/>
                  </a:lnTo>
                </a:path>
                <a:path w="6397625" h="1666875">
                  <a:moveTo>
                    <a:pt x="0" y="1660525"/>
                  </a:moveTo>
                  <a:lnTo>
                    <a:pt x="6397625" y="16605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0782" y="4372457"/>
            <a:ext cx="835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1600" spc="-1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ribute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2107" y="3884218"/>
            <a:ext cx="7461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2895">
              <a:lnSpc>
                <a:spcPct val="15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Da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ta  </a:t>
            </a:r>
            <a:r>
              <a:rPr dirty="0" sz="1600" spc="-35" b="1">
                <a:solidFill>
                  <a:srgbClr val="FFFFFF"/>
                </a:solidFill>
                <a:latin typeface="Times New Roman"/>
                <a:cs typeface="Times New Roman"/>
              </a:rPr>
              <a:t>Type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08678" y="4006722"/>
            <a:ext cx="574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idth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0995" y="4006722"/>
            <a:ext cx="1027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Times New Roman"/>
                <a:cs typeface="Times New Roman"/>
              </a:rPr>
              <a:t>Description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0782" y="4694326"/>
            <a:ext cx="183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Times New Roman"/>
                <a:cs typeface="Times New Roman"/>
              </a:rPr>
              <a:t>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42107" y="4694326"/>
            <a:ext cx="2400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int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04234" y="4694326"/>
            <a:ext cx="2146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6486" y="4694326"/>
            <a:ext cx="1028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Times New Roman"/>
                <a:cs typeface="Times New Roman"/>
              </a:rPr>
              <a:t>Primary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key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0782" y="5016500"/>
            <a:ext cx="521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userid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2107" y="5016500"/>
            <a:ext cx="2400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int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04234" y="5016500"/>
            <a:ext cx="2146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5"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66486" y="5016500"/>
            <a:ext cx="20847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Foreign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Key(register(id))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0782" y="5338978"/>
            <a:ext cx="3746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t</a:t>
            </a:r>
            <a:r>
              <a:rPr dirty="0" sz="1600" spc="-15">
                <a:latin typeface="Times New Roman"/>
                <a:cs typeface="Times New Roman"/>
              </a:rPr>
              <a:t>y</a:t>
            </a:r>
            <a:r>
              <a:rPr dirty="0" sz="1600" spc="-5">
                <a:latin typeface="Times New Roman"/>
                <a:cs typeface="Times New Roman"/>
              </a:rPr>
              <a:t>pe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2107" y="5338978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varchar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04234" y="5338978"/>
            <a:ext cx="332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100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66486" y="5338978"/>
            <a:ext cx="697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Not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null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33" name="object 33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65884"/>
            <a:ext cx="430276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the bid</a:t>
            </a:r>
            <a:r>
              <a:rPr dirty="0" sz="12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history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54125" y="2060575"/>
          <a:ext cx="6315075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4435"/>
                <a:gridCol w="1244600"/>
                <a:gridCol w="1244600"/>
                <a:gridCol w="2613660"/>
              </a:tblGrid>
              <a:tr h="68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149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960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bidpack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Key(bidpack(bidid))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bidprice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bidbal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08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biddate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2008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bidtime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time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14958"/>
            <a:ext cx="498348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bidcount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stores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 package count of each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2131" y="3755870"/>
            <a:ext cx="115379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  <a:tabLst>
                <a:tab pos="1096645" algn="l"/>
              </a:tabLst>
            </a:pPr>
            <a:r>
              <a:rPr dirty="0" sz="1600">
                <a:latin typeface="Times New Roman"/>
                <a:cs typeface="Times New Roman"/>
              </a:rPr>
              <a:t>nu</a:t>
            </a:r>
            <a:r>
              <a:rPr dirty="0" sz="1600" spc="-5">
                <a:latin typeface="Times New Roman"/>
                <a:cs typeface="Times New Roman"/>
              </a:rPr>
              <a:t>m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 spc="-5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793" y="3755870"/>
            <a:ext cx="127571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  <a:tabLst>
                <a:tab pos="1086485" algn="l"/>
              </a:tabLst>
            </a:pPr>
            <a:r>
              <a:rPr dirty="0" sz="1600" spc="-5">
                <a:latin typeface="Times New Roman"/>
                <a:cs typeface="Times New Roman"/>
              </a:rPr>
              <a:t>nt</a:t>
            </a:r>
            <a:r>
              <a:rPr dirty="0" sz="1600" spc="-5">
                <a:latin typeface="Times New Roman"/>
                <a:cs typeface="Times New Roman"/>
              </a:rPr>
              <a:t>	</a:t>
            </a:r>
            <a:r>
              <a:rPr dirty="0" sz="1600" spc="-60"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5715" y="3755870"/>
            <a:ext cx="30480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</a:pPr>
            <a:r>
              <a:rPr dirty="0" sz="1600" spc="-5">
                <a:latin typeface="Times New Roman"/>
                <a:cs typeface="Times New Roman"/>
              </a:rPr>
              <a:t>No</a:t>
            </a:r>
            <a:r>
              <a:rPr dirty="0" sz="1600" spc="-5">
                <a:latin typeface="Times New Roman"/>
                <a:cs typeface="Times New Roman"/>
              </a:rPr>
              <a:t>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0808" y="3755870"/>
            <a:ext cx="31686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39"/>
              </a:lnSpc>
            </a:pPr>
            <a:r>
              <a:rPr dirty="0" sz="1600" spc="-5">
                <a:latin typeface="Times New Roman"/>
                <a:cs typeface="Times New Roman"/>
              </a:rPr>
              <a:t>null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701" y="3245561"/>
            <a:ext cx="918210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36407" y="4927091"/>
            <a:ext cx="786765" cy="419100"/>
            <a:chOff x="7836407" y="4927091"/>
            <a:chExt cx="786765" cy="419100"/>
          </a:xfrm>
        </p:grpSpPr>
        <p:sp>
          <p:nvSpPr>
            <p:cNvPr id="12" name="object 12"/>
            <p:cNvSpPr/>
            <p:nvPr/>
          </p:nvSpPr>
          <p:spPr>
            <a:xfrm>
              <a:off x="8176259" y="4927091"/>
              <a:ext cx="447040" cy="330835"/>
            </a:xfrm>
            <a:custGeom>
              <a:avLst/>
              <a:gdLst/>
              <a:ahLst/>
              <a:cxnLst/>
              <a:rect l="l" t="t" r="r" b="b"/>
              <a:pathLst>
                <a:path w="447040" h="330835">
                  <a:moveTo>
                    <a:pt x="44653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6532" y="330708"/>
                  </a:lnTo>
                  <a:lnTo>
                    <a:pt x="446532" y="289369"/>
                  </a:lnTo>
                  <a:lnTo>
                    <a:pt x="130301" y="289369"/>
                  </a:lnTo>
                  <a:lnTo>
                    <a:pt x="130301" y="165354"/>
                  </a:lnTo>
                  <a:lnTo>
                    <a:pt x="99187" y="165354"/>
                  </a:lnTo>
                  <a:lnTo>
                    <a:pt x="223266" y="41338"/>
                  </a:lnTo>
                  <a:lnTo>
                    <a:pt x="446532" y="41338"/>
                  </a:lnTo>
                  <a:lnTo>
                    <a:pt x="446532" y="0"/>
                  </a:lnTo>
                  <a:close/>
                </a:path>
                <a:path w="447040" h="330835">
                  <a:moveTo>
                    <a:pt x="446532" y="56845"/>
                  </a:moveTo>
                  <a:lnTo>
                    <a:pt x="300736" y="56845"/>
                  </a:lnTo>
                  <a:lnTo>
                    <a:pt x="300736" y="118846"/>
                  </a:lnTo>
                  <a:lnTo>
                    <a:pt x="347218" y="165354"/>
                  </a:lnTo>
                  <a:lnTo>
                    <a:pt x="316230" y="165354"/>
                  </a:lnTo>
                  <a:lnTo>
                    <a:pt x="316230" y="289369"/>
                  </a:lnTo>
                  <a:lnTo>
                    <a:pt x="446532" y="289369"/>
                  </a:lnTo>
                  <a:lnTo>
                    <a:pt x="446532" y="56845"/>
                  </a:lnTo>
                  <a:close/>
                </a:path>
                <a:path w="447040" h="330835">
                  <a:moveTo>
                    <a:pt x="446532" y="41338"/>
                  </a:moveTo>
                  <a:lnTo>
                    <a:pt x="223266" y="41338"/>
                  </a:lnTo>
                  <a:lnTo>
                    <a:pt x="269748" y="87845"/>
                  </a:lnTo>
                  <a:lnTo>
                    <a:pt x="269748" y="56845"/>
                  </a:lnTo>
                  <a:lnTo>
                    <a:pt x="446532" y="56845"/>
                  </a:lnTo>
                  <a:lnTo>
                    <a:pt x="446532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75446" y="4968430"/>
              <a:ext cx="248030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836407" y="4928615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6"/>
                  </a:lnTo>
                  <a:lnTo>
                    <a:pt x="316992" y="417576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2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6"/>
                  </a:moveTo>
                  <a:lnTo>
                    <a:pt x="217932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417829">
                  <a:moveTo>
                    <a:pt x="188214" y="149352"/>
                  </a:moveTo>
                  <a:lnTo>
                    <a:pt x="99060" y="149352"/>
                  </a:lnTo>
                  <a:lnTo>
                    <a:pt x="99060" y="238506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76031" y="5018531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146175" y="1720850"/>
          <a:ext cx="6557010" cy="399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365"/>
                <a:gridCol w="149859"/>
                <a:gridCol w="1038860"/>
                <a:gridCol w="266064"/>
                <a:gridCol w="913764"/>
                <a:gridCol w="382904"/>
                <a:gridCol w="2018029"/>
                <a:gridCol w="627379"/>
              </a:tblGrid>
              <a:tr h="601979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9530" marR="57785">
                        <a:lnSpc>
                          <a:spcPts val="162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4010" marR="393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 marR="39370">
                        <a:lnSpc>
                          <a:spcPts val="1620"/>
                        </a:lnSpc>
                        <a:spcBef>
                          <a:spcPts val="844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11175" marR="3048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49530" marR="5778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304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49530" marR="5778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304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3104">
                <a:tc>
                  <a:txBody>
                    <a:bodyPr/>
                    <a:lstStyle/>
                    <a:p>
                      <a:pPr marL="49530" marR="57785">
                        <a:lnSpc>
                          <a:spcPts val="1800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bidpack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ts val="1285"/>
                        </a:lnSpc>
                        <a:tabLst>
                          <a:tab pos="258445" algn="l"/>
                        </a:tabLst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	:</a:t>
                      </a:r>
                      <a:r>
                        <a:rPr dirty="0" sz="1200" spc="-2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bidpack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405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ON : Used to</a:t>
                      </a:r>
                      <a:r>
                        <a:rPr dirty="0" sz="1200" spc="-9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res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details of</a:t>
                      </a:r>
                      <a:r>
                        <a:rPr dirty="0" sz="1200" spc="-1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304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fferent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bid</a:t>
                      </a:r>
                      <a:r>
                        <a:rPr dirty="0" sz="1200" spc="-4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pack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baseline="11574" sz="1800" spc="-1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11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dirty="0" baseline="11574" sz="1800" spc="-1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ge</a:t>
                      </a:r>
                      <a:r>
                        <a:rPr dirty="0" sz="1600" spc="-11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baseline="11574" sz="1800" spc="-1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600" spc="-110">
                          <a:latin typeface="Times New Roman"/>
                          <a:cs typeface="Times New Roman"/>
                        </a:rPr>
                        <a:t>y(bidpack(bidid))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97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7630">
                        <a:lnSpc>
                          <a:spcPts val="1864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462280" indent="303530">
                        <a:lnSpc>
                          <a:spcPts val="2880"/>
                        </a:lnSpc>
                        <a:spcBef>
                          <a:spcPts val="6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  </a:t>
                      </a:r>
                      <a:r>
                        <a:rPr dirty="0" sz="16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1944">
                <a:tc gridSpan="2">
                  <a:txBody>
                    <a:bodyPr/>
                    <a:lstStyle/>
                    <a:p>
                      <a:pPr marL="8763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bidid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1945">
                <a:tc gridSpan="2">
                  <a:txBody>
                    <a:bodyPr/>
                    <a:lstStyle/>
                    <a:p>
                      <a:pPr marL="8763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types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100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1945">
                <a:tc gridSpan="2">
                  <a:txBody>
                    <a:bodyPr/>
                    <a:lstStyle/>
                    <a:p>
                      <a:pPr marL="8763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num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2739">
                <a:tc gridSpan="2"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price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D7EBF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D7EBF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D7EBF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D7EBF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14958"/>
            <a:ext cx="524954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bidtemp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stores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last bid 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items.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19225" y="2097023"/>
          <a:ext cx="6365875" cy="2954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3960"/>
                <a:gridCol w="1254760"/>
                <a:gridCol w="1254759"/>
                <a:gridCol w="2634615"/>
              </a:tblGrid>
              <a:tr h="68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149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960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lastbidderid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lastbidrate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counttemp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2033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bidtime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time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83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biddate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14958"/>
            <a:ext cx="519874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cheque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stores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payment through</a:t>
            </a:r>
            <a:r>
              <a:rPr dirty="0" sz="12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cheque.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19225" y="2009775"/>
          <a:ext cx="6365875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3960"/>
                <a:gridCol w="1254760"/>
                <a:gridCol w="1254759"/>
                <a:gridCol w="2634615"/>
              </a:tblGrid>
              <a:tr h="687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149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70"/>
                        </a:lnSpc>
                        <a:spcBef>
                          <a:spcPts val="960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2072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100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amount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50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chequeno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100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bankdetails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08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favourof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2008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payable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81101" y="1264411"/>
            <a:ext cx="440690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consignment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consignments.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17537" y="1706626"/>
          <a:ext cx="4818380" cy="4008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/>
                <a:gridCol w="949325"/>
                <a:gridCol w="948055"/>
                <a:gridCol w="1992630"/>
              </a:tblGrid>
              <a:tr h="472821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785">
                        <a:lnSpc>
                          <a:spcPts val="1250"/>
                        </a:lnSpc>
                        <a:spcBef>
                          <a:spcPts val="66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696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id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11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3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6974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userid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11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74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prodname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100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6974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cat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11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3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Key(cat_tb(id))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brief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40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highlights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74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acquire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150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6974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price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11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4213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image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417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email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735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fname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100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6974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100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643">
                <a:tc>
                  <a:txBody>
                    <a:bodyPr/>
                    <a:lstStyle/>
                    <a:p>
                      <a:pPr marL="57150">
                        <a:lnSpc>
                          <a:spcPts val="1285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phone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285"/>
                        </a:lnSpc>
                        <a:spcBef>
                          <a:spcPts val="45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285"/>
                        </a:lnSpc>
                        <a:spcBef>
                          <a:spcPts val="459"/>
                        </a:spcBef>
                      </a:pP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11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285"/>
                        </a:lnSpc>
                        <a:spcBef>
                          <a:spcPts val="45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14958"/>
            <a:ext cx="546862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emailadd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store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email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id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user’s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friends for</a:t>
            </a:r>
            <a:r>
              <a:rPr dirty="0" sz="12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mailing.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903" y="3169666"/>
            <a:ext cx="839469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NA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6025" y="1758950"/>
          <a:ext cx="5976620" cy="174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/>
                <a:gridCol w="1271270"/>
                <a:gridCol w="1142999"/>
                <a:gridCol w="2400300"/>
              </a:tblGrid>
              <a:tr h="601852"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9370">
                        <a:lnSpc>
                          <a:spcPts val="1614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 marR="12192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 marR="121920">
                        <a:lnSpc>
                          <a:spcPts val="1614"/>
                        </a:lnSpc>
                        <a:spcBef>
                          <a:spcPts val="844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2192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12192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2192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R="20955">
                        <a:lnSpc>
                          <a:spcPts val="1070"/>
                        </a:lnSpc>
                        <a:tabLst>
                          <a:tab pos="353060" algn="l"/>
                        </a:tabLst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ME	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feedback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50"/>
                        </a:lnSpc>
                      </a:pPr>
                      <a:r>
                        <a:rPr dirty="0" sz="1200" spc="-22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baseline="17857" sz="2100" spc="-34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 spc="-22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baseline="17857" sz="2100" spc="-345">
                          <a:latin typeface="Times New Roman"/>
                          <a:cs typeface="Times New Roman"/>
                        </a:rPr>
                        <a:t>ma</a:t>
                      </a:r>
                      <a:r>
                        <a:rPr dirty="0" sz="1200" spc="-22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baseline="17857" sz="2100" spc="-34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200" spc="-22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baseline="17857" sz="2100" spc="-345">
                          <a:latin typeface="Times New Roman"/>
                          <a:cs typeface="Times New Roman"/>
                        </a:rPr>
                        <a:t>lid</a:t>
                      </a:r>
                      <a:r>
                        <a:rPr dirty="0" sz="1200" spc="-22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sed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185"/>
                        </a:lnSpc>
                        <a:spcBef>
                          <a:spcPts val="930"/>
                        </a:spcBef>
                      </a:pPr>
                      <a:r>
                        <a:rPr dirty="0" sz="1200" spc="-1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baseline="17857" sz="2100" spc="-27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dirty="0" sz="1200" spc="-1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dirty="0" baseline="17857" sz="2100" spc="-270">
                          <a:latin typeface="Times New Roman"/>
                          <a:cs typeface="Times New Roman"/>
                        </a:rPr>
                        <a:t>xt</a:t>
                      </a:r>
                      <a:r>
                        <a:rPr dirty="0" sz="1200" spc="-1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details</a:t>
                      </a:r>
                      <a:r>
                        <a:rPr dirty="0" sz="1200" spc="-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of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985"/>
                        </a:lnSpc>
                        <a:spcBef>
                          <a:spcPts val="1130"/>
                        </a:spcBef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feedback</a:t>
                      </a:r>
                      <a:r>
                        <a:rPr dirty="0" sz="1200" spc="-11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hist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35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baseline="-20833" sz="1800" spc="-4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31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-20833" sz="1800" spc="-4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ry</a:t>
                      </a:r>
                      <a:r>
                        <a:rPr dirty="0" sz="1400" spc="-31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baseline="-20833" sz="1800" spc="-4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.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6667500" y="4954523"/>
            <a:ext cx="876300" cy="417830"/>
            <a:chOff x="6667500" y="4954523"/>
            <a:chExt cx="876300" cy="417830"/>
          </a:xfrm>
        </p:grpSpPr>
        <p:sp>
          <p:nvSpPr>
            <p:cNvPr id="9" name="object 9"/>
            <p:cNvSpPr/>
            <p:nvPr/>
          </p:nvSpPr>
          <p:spPr>
            <a:xfrm>
              <a:off x="7095744" y="4978907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3"/>
                  </a:lnTo>
                  <a:lnTo>
                    <a:pt x="448055" y="329183"/>
                  </a:lnTo>
                  <a:lnTo>
                    <a:pt x="448055" y="288035"/>
                  </a:lnTo>
                  <a:lnTo>
                    <a:pt x="131445" y="288035"/>
                  </a:lnTo>
                  <a:lnTo>
                    <a:pt x="131445" y="164591"/>
                  </a:lnTo>
                  <a:lnTo>
                    <a:pt x="100583" y="164591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1"/>
                  </a:lnTo>
                  <a:lnTo>
                    <a:pt x="316610" y="164591"/>
                  </a:lnTo>
                  <a:lnTo>
                    <a:pt x="316610" y="288035"/>
                  </a:lnTo>
                  <a:lnTo>
                    <a:pt x="448055" y="288035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96327" y="5020055"/>
              <a:ext cx="246888" cy="2468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67500" y="49545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1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1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59" y="149351"/>
                  </a:lnTo>
                  <a:lnTo>
                    <a:pt x="99059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07123" y="5044439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07975" y="3648075"/>
          <a:ext cx="5783580" cy="2023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5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topicid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52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comment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8760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</a:t>
            </a:r>
            <a:r>
              <a:rPr dirty="0" sz="1200" spc="-170">
                <a:solidFill>
                  <a:srgbClr val="072740"/>
                </a:solidFill>
                <a:latin typeface="Arial"/>
                <a:cs typeface="Arial"/>
              </a:rPr>
              <a:t> </a:t>
            </a:r>
            <a:r>
              <a:rPr dirty="0" sz="1200" spc="-405">
                <a:solidFill>
                  <a:srgbClr val="072740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1841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Feasibility</a:t>
            </a:r>
            <a:r>
              <a:rPr dirty="0" spc="-100"/>
              <a:t> </a:t>
            </a:r>
            <a:r>
              <a:rPr dirty="0"/>
              <a:t>Study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1705482"/>
            <a:ext cx="6598284" cy="3537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0" marR="162560" indent="-190500">
              <a:lnSpc>
                <a:spcPct val="100000"/>
              </a:lnSpc>
              <a:spcBef>
                <a:spcPts val="9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/>
              <a:t>	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Operational Feasibility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- Using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buttons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 links throughout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application programs enhances operational</a:t>
            </a:r>
            <a:r>
              <a:rPr dirty="0" sz="1600" spc="10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feasibility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Economic feasibility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-This site is economically feasible</a:t>
            </a:r>
            <a:r>
              <a:rPr dirty="0" sz="1600" spc="1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since</a:t>
            </a:r>
            <a:endParaRPr sz="1600">
              <a:latin typeface="Arial"/>
              <a:cs typeface="Arial"/>
            </a:endParaRPr>
          </a:p>
          <a:p>
            <a:pPr lvl="1" marL="716280" indent="-24701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716280" algn="l"/>
                <a:tab pos="7169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 does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not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require any initial cost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</a:t>
            </a:r>
            <a:r>
              <a:rPr dirty="0" sz="1600" spc="1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registration.</a:t>
            </a:r>
            <a:endParaRPr sz="1600">
              <a:latin typeface="Arial"/>
              <a:cs typeface="Arial"/>
            </a:endParaRPr>
          </a:p>
          <a:p>
            <a:pPr lvl="1" marL="716280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716280" algn="l"/>
                <a:tab pos="7169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saves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money and time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</a:t>
            </a:r>
            <a:r>
              <a:rPr dirty="0" sz="1600" spc="1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users.</a:t>
            </a:r>
            <a:endParaRPr sz="1600">
              <a:latin typeface="Arial"/>
              <a:cs typeface="Arial"/>
            </a:endParaRPr>
          </a:p>
          <a:p>
            <a:pPr lvl="1" marL="716280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716280" algn="l"/>
                <a:tab pos="7169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 this site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auction starts from the initial price as low</a:t>
            </a:r>
            <a:r>
              <a:rPr dirty="0" sz="1600" spc="3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660400">
              <a:lnSpc>
                <a:spcPct val="100000"/>
              </a:lnSpc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is bid up by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successive</a:t>
            </a:r>
            <a:r>
              <a:rPr dirty="0" sz="1600" spc="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bidders.</a:t>
            </a:r>
            <a:endParaRPr sz="1600">
              <a:latin typeface="Arial"/>
              <a:cs typeface="Arial"/>
            </a:endParaRPr>
          </a:p>
          <a:p>
            <a:pPr lvl="1" marL="660400" marR="71755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final bid price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will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be usually significantly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lower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than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retail price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600" spc="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item.</a:t>
            </a:r>
            <a:endParaRPr sz="1600">
              <a:latin typeface="Arial"/>
              <a:cs typeface="Arial"/>
            </a:endParaRPr>
          </a:p>
          <a:p>
            <a:pPr lvl="1" marL="660400" marR="16764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auctioneer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receives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income both 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form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fees  collected for each bid and in the form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for the 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winning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4808" y="1549908"/>
            <a:ext cx="2679191" cy="3415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2" name="object 12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52127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feedbackcount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feedback count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history.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00" y="3890264"/>
            <a:ext cx="10185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3568" y="3917400"/>
            <a:ext cx="117792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32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feedbackde</a:t>
            </a:r>
            <a:endParaRPr sz="1200">
              <a:latin typeface="Arial"/>
              <a:cs typeface="Arial"/>
            </a:endParaRPr>
          </a:p>
          <a:p>
            <a:pPr algn="r">
              <a:lnSpc>
                <a:spcPct val="100000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 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</a:t>
            </a:r>
            <a:r>
              <a:rPr dirty="0" sz="1200" spc="-1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5288" y="3917400"/>
            <a:ext cx="110807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marL="5715">
              <a:lnSpc>
                <a:spcPct val="100000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different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2131" y="4100004"/>
            <a:ext cx="115252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ypes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feedbac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5358" y="4100004"/>
            <a:ext cx="99758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k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reputations.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68425" y="1690751"/>
          <a:ext cx="5802630" cy="2586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4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comments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positive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negative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neutral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total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float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7074407" y="4890515"/>
            <a:ext cx="901065" cy="417830"/>
            <a:chOff x="7074407" y="4890515"/>
            <a:chExt cx="901065" cy="417830"/>
          </a:xfrm>
        </p:grpSpPr>
        <p:sp>
          <p:nvSpPr>
            <p:cNvPr id="13" name="object 13"/>
            <p:cNvSpPr/>
            <p:nvPr/>
          </p:nvSpPr>
          <p:spPr>
            <a:xfrm>
              <a:off x="7528559" y="4927091"/>
              <a:ext cx="447040" cy="330835"/>
            </a:xfrm>
            <a:custGeom>
              <a:avLst/>
              <a:gdLst/>
              <a:ahLst/>
              <a:cxnLst/>
              <a:rect l="l" t="t" r="r" b="b"/>
              <a:pathLst>
                <a:path w="447040" h="330835">
                  <a:moveTo>
                    <a:pt x="44653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6532" y="330708"/>
                  </a:lnTo>
                  <a:lnTo>
                    <a:pt x="446532" y="289369"/>
                  </a:lnTo>
                  <a:lnTo>
                    <a:pt x="130301" y="289369"/>
                  </a:lnTo>
                  <a:lnTo>
                    <a:pt x="130301" y="165354"/>
                  </a:lnTo>
                  <a:lnTo>
                    <a:pt x="99187" y="165354"/>
                  </a:lnTo>
                  <a:lnTo>
                    <a:pt x="223266" y="41338"/>
                  </a:lnTo>
                  <a:lnTo>
                    <a:pt x="446532" y="41338"/>
                  </a:lnTo>
                  <a:lnTo>
                    <a:pt x="446532" y="0"/>
                  </a:lnTo>
                  <a:close/>
                </a:path>
                <a:path w="447040" h="330835">
                  <a:moveTo>
                    <a:pt x="446532" y="56845"/>
                  </a:moveTo>
                  <a:lnTo>
                    <a:pt x="300736" y="56845"/>
                  </a:lnTo>
                  <a:lnTo>
                    <a:pt x="300736" y="118846"/>
                  </a:lnTo>
                  <a:lnTo>
                    <a:pt x="347218" y="165354"/>
                  </a:lnTo>
                  <a:lnTo>
                    <a:pt x="316230" y="165354"/>
                  </a:lnTo>
                  <a:lnTo>
                    <a:pt x="316230" y="289369"/>
                  </a:lnTo>
                  <a:lnTo>
                    <a:pt x="446532" y="289369"/>
                  </a:lnTo>
                  <a:lnTo>
                    <a:pt x="446532" y="56845"/>
                  </a:lnTo>
                  <a:close/>
                </a:path>
                <a:path w="447040" h="330835">
                  <a:moveTo>
                    <a:pt x="446532" y="41338"/>
                  </a:moveTo>
                  <a:lnTo>
                    <a:pt x="223266" y="41338"/>
                  </a:lnTo>
                  <a:lnTo>
                    <a:pt x="269748" y="87845"/>
                  </a:lnTo>
                  <a:lnTo>
                    <a:pt x="269748" y="56845"/>
                  </a:lnTo>
                  <a:lnTo>
                    <a:pt x="446532" y="56845"/>
                  </a:lnTo>
                  <a:lnTo>
                    <a:pt x="446532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27746" y="4968430"/>
              <a:ext cx="248030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4407" y="4890515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6"/>
                  </a:lnTo>
                  <a:lnTo>
                    <a:pt x="316992" y="417576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2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6"/>
                  </a:moveTo>
                  <a:lnTo>
                    <a:pt x="217932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417829">
                  <a:moveTo>
                    <a:pt x="188214" y="149352"/>
                  </a:moveTo>
                  <a:lnTo>
                    <a:pt x="99060" y="149352"/>
                  </a:lnTo>
                  <a:lnTo>
                    <a:pt x="99060" y="238506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14031" y="4980431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47725" y="4321175"/>
          <a:ext cx="5802630" cy="139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icon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185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feedback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7879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garden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garden</a:t>
            </a:r>
            <a:r>
              <a:rPr dirty="0" sz="12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comment.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55725" y="2173223"/>
          <a:ext cx="6886575" cy="2954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2385"/>
                <a:gridCol w="1356994"/>
                <a:gridCol w="1356995"/>
                <a:gridCol w="2849879"/>
              </a:tblGrid>
              <a:tr h="322071">
                <a:tc>
                  <a:txBody>
                    <a:bodyPr/>
                    <a:lstStyle/>
                    <a:p>
                      <a:pPr marL="36258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gardenid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Key(gardenmaster(id))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071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ownerid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comments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commentdate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783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commentstatu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864"/>
                        </a:lnSpc>
                        <a:spcBef>
                          <a:spcPts val="96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57251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gardenmaster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different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comments for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garden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57325" y="2085975"/>
          <a:ext cx="6784975" cy="2910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35"/>
                <a:gridCol w="1337310"/>
                <a:gridCol w="1337309"/>
                <a:gridCol w="2807970"/>
              </a:tblGrid>
              <a:tr h="321945">
                <a:tc>
                  <a:txBody>
                    <a:bodyPr/>
                    <a:lstStyle/>
                    <a:p>
                      <a:pPr marL="36258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6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ideas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post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neg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neut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194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status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65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65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comment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64"/>
                        </a:lnSpc>
                        <a:spcBef>
                          <a:spcPts val="570"/>
                        </a:spcBef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56883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group1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user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who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joined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in the</a:t>
            </a:r>
            <a:r>
              <a:rPr dirty="0" sz="12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115436"/>
            <a:ext cx="1067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 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IPTION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92225" y="1733550"/>
          <a:ext cx="5930900" cy="174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/>
                <a:gridCol w="1225550"/>
                <a:gridCol w="1142999"/>
                <a:gridCol w="2400300"/>
              </a:tblGrid>
              <a:tr h="601852"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9370">
                        <a:lnSpc>
                          <a:spcPts val="162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 marR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 marR="7620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7620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7620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Key(groupmaster(id))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7620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111760">
                        <a:lnSpc>
                          <a:spcPts val="875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 spc="-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groupmaster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baseline="9920" sz="2100" spc="-375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dirty="0" sz="1200" spc="-25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200" spc="-21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40"/>
                        </a:lnSpc>
                        <a:spcBef>
                          <a:spcPts val="775"/>
                        </a:spcBef>
                      </a:pPr>
                      <a:r>
                        <a:rPr dirty="0" sz="1200" spc="-25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9920" sz="2100" spc="-382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dirty="0" sz="1200" spc="-25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dirty="0" baseline="9920" sz="2100" spc="-382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dirty="0" sz="1200" spc="-25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200" spc="-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40"/>
                        </a:lnSpc>
                        <a:spcBef>
                          <a:spcPts val="975"/>
                        </a:spcBef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pes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groups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38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847725" y="3605276"/>
            <a:ext cx="7038975" cy="2110105"/>
            <a:chOff x="847725" y="3605276"/>
            <a:chExt cx="7038975" cy="2110105"/>
          </a:xfrm>
        </p:grpSpPr>
        <p:sp>
          <p:nvSpPr>
            <p:cNvPr id="9" name="object 9"/>
            <p:cNvSpPr/>
            <p:nvPr/>
          </p:nvSpPr>
          <p:spPr>
            <a:xfrm>
              <a:off x="7438643" y="4991100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38593" y="5032438"/>
              <a:ext cx="248157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7725" y="3605275"/>
              <a:ext cx="5796280" cy="2110105"/>
            </a:xfrm>
            <a:custGeom>
              <a:avLst/>
              <a:gdLst/>
              <a:ahLst/>
              <a:cxnLst/>
              <a:rect l="l" t="t" r="r" b="b"/>
              <a:pathLst>
                <a:path w="5796280" h="2110104">
                  <a:moveTo>
                    <a:pt x="12700" y="0"/>
                  </a:moveTo>
                  <a:lnTo>
                    <a:pt x="0" y="0"/>
                  </a:lnTo>
                  <a:lnTo>
                    <a:pt x="0" y="2109724"/>
                  </a:lnTo>
                  <a:lnTo>
                    <a:pt x="12700" y="2109724"/>
                  </a:lnTo>
                  <a:lnTo>
                    <a:pt x="12700" y="0"/>
                  </a:lnTo>
                  <a:close/>
                </a:path>
                <a:path w="5796280" h="2110104">
                  <a:moveTo>
                    <a:pt x="1109726" y="0"/>
                  </a:moveTo>
                  <a:lnTo>
                    <a:pt x="1097026" y="0"/>
                  </a:lnTo>
                  <a:lnTo>
                    <a:pt x="1097026" y="2109724"/>
                  </a:lnTo>
                  <a:lnTo>
                    <a:pt x="1109726" y="2109724"/>
                  </a:lnTo>
                  <a:lnTo>
                    <a:pt x="1109726" y="0"/>
                  </a:lnTo>
                  <a:close/>
                </a:path>
                <a:path w="5796280" h="2110104">
                  <a:moveTo>
                    <a:pt x="2252726" y="0"/>
                  </a:moveTo>
                  <a:lnTo>
                    <a:pt x="2240026" y="0"/>
                  </a:lnTo>
                  <a:lnTo>
                    <a:pt x="2240026" y="2109724"/>
                  </a:lnTo>
                  <a:lnTo>
                    <a:pt x="2252726" y="2109724"/>
                  </a:lnTo>
                  <a:lnTo>
                    <a:pt x="2252726" y="0"/>
                  </a:lnTo>
                  <a:close/>
                </a:path>
                <a:path w="5796280" h="2110104">
                  <a:moveTo>
                    <a:pt x="3395726" y="0"/>
                  </a:moveTo>
                  <a:lnTo>
                    <a:pt x="3383026" y="0"/>
                  </a:lnTo>
                  <a:lnTo>
                    <a:pt x="3383026" y="2109724"/>
                  </a:lnTo>
                  <a:lnTo>
                    <a:pt x="3395726" y="2109724"/>
                  </a:lnTo>
                  <a:lnTo>
                    <a:pt x="3395726" y="0"/>
                  </a:lnTo>
                  <a:close/>
                </a:path>
                <a:path w="5796280" h="2110104">
                  <a:moveTo>
                    <a:pt x="5796026" y="0"/>
                  </a:moveTo>
                  <a:lnTo>
                    <a:pt x="5783326" y="0"/>
                  </a:lnTo>
                  <a:lnTo>
                    <a:pt x="5783326" y="2109724"/>
                  </a:lnTo>
                  <a:lnTo>
                    <a:pt x="5796026" y="2109724"/>
                  </a:lnTo>
                  <a:lnTo>
                    <a:pt x="5796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54075" y="3605276"/>
          <a:ext cx="5783580" cy="2023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774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62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cat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25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photo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62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groupdet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53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createdate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7036307" y="4904232"/>
            <a:ext cx="317500" cy="417830"/>
            <a:chOff x="7036307" y="4904232"/>
            <a:chExt cx="317500" cy="417830"/>
          </a:xfrm>
        </p:grpSpPr>
        <p:sp>
          <p:nvSpPr>
            <p:cNvPr id="14" name="object 14"/>
            <p:cNvSpPr/>
            <p:nvPr/>
          </p:nvSpPr>
          <p:spPr>
            <a:xfrm>
              <a:off x="7036307" y="4904232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6"/>
                  </a:lnTo>
                  <a:lnTo>
                    <a:pt x="316992" y="417576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2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6"/>
                  </a:moveTo>
                  <a:lnTo>
                    <a:pt x="217932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417829">
                  <a:moveTo>
                    <a:pt x="188214" y="149352"/>
                  </a:moveTo>
                  <a:lnTo>
                    <a:pt x="99060" y="149352"/>
                  </a:lnTo>
                  <a:lnTo>
                    <a:pt x="99060" y="238506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5931" y="4994148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7326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liveonly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date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 the live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only</a:t>
            </a:r>
            <a:r>
              <a:rPr dirty="0" sz="1200" spc="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auctions</a:t>
            </a:r>
            <a:r>
              <a:rPr dirty="0" sz="120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66" y="3142573"/>
            <a:ext cx="70358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mes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sa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701" y="3115436"/>
            <a:ext cx="42684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messages for the</a:t>
            </a:r>
            <a:r>
              <a:rPr dirty="0" sz="12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user.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17625" y="1806575"/>
          <a:ext cx="5802630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livedate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90625" y="3676650"/>
          <a:ext cx="5802630" cy="174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5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sender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message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5440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newsletter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contents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8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newsletter.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115436"/>
            <a:ext cx="1289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</a:t>
            </a:r>
            <a:r>
              <a:rPr dirty="0" sz="1200" spc="-40" b="1">
                <a:solidFill>
                  <a:srgbClr val="256388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L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</a:t>
            </a:r>
            <a:r>
              <a:rPr dirty="0" sz="12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N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A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</a:t>
            </a:r>
            <a:r>
              <a:rPr dirty="0" sz="1200" spc="3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82725" y="1758950"/>
          <a:ext cx="5840095" cy="174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70940"/>
                <a:gridCol w="1152524"/>
                <a:gridCol w="2400300"/>
              </a:tblGrid>
              <a:tr h="601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 marR="215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 marR="21590">
                        <a:lnSpc>
                          <a:spcPts val="1614"/>
                        </a:lnSpc>
                        <a:spcBef>
                          <a:spcPts val="844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 marR="31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2159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317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159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content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2159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15875">
                        <a:lnSpc>
                          <a:spcPts val="675"/>
                        </a:lnSpc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ewslettermail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440"/>
                        </a:lnSpc>
                      </a:pP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td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1984" sz="2100" spc="-307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 spc="-204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40"/>
                        </a:lnSpc>
                        <a:spcBef>
                          <a:spcPts val="575"/>
                        </a:spcBef>
                      </a:pPr>
                      <a:r>
                        <a:rPr dirty="0" sz="1200" spc="-17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dirty="0" baseline="1984" sz="2100" spc="-254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200" spc="-17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1984" sz="2100" spc="-254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200" spc="-17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1984" sz="2100" spc="-254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 spc="-17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mail</a:t>
                      </a:r>
                      <a:r>
                        <a:rPr dirty="0" sz="1200" spc="-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contac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1340"/>
                        </a:lnSpc>
                        <a:spcBef>
                          <a:spcPts val="775"/>
                        </a:spcBef>
                      </a:pP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ts for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newsl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540"/>
                        </a:lnSpc>
                        <a:spcBef>
                          <a:spcPts val="575"/>
                        </a:spcBef>
                      </a:pPr>
                      <a:r>
                        <a:rPr dirty="0" sz="1200" spc="-2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1984" sz="2100" spc="-397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00" spc="-2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tte</a:t>
                      </a:r>
                      <a:r>
                        <a:rPr dirty="0" baseline="1984" sz="2100" spc="-397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200" spc="-2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baseline="1984" sz="2100" spc="-397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baseline="1984" sz="2100" spc="-277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1984" sz="2100" spc="7">
                          <a:latin typeface="Times New Roman"/>
                          <a:cs typeface="Times New Roman"/>
                        </a:rPr>
                        <a:t>null</a:t>
                      </a:r>
                      <a:endParaRPr baseline="1984"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65225" y="3798823"/>
          <a:ext cx="5802630" cy="117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mailid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6977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paymentrem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remainder</a:t>
            </a:r>
            <a:r>
              <a:rPr dirty="0" sz="1200" spc="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contents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66" y="3142573"/>
            <a:ext cx="85026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pe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ak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uc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0422" y="3142573"/>
            <a:ext cx="9334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701" y="3115436"/>
            <a:ext cx="4548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time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 the peak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6025" y="1806575"/>
          <a:ext cx="5802630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title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des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90625" y="3762375"/>
          <a:ext cx="5802630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1143000"/>
                <a:gridCol w="1142999"/>
                <a:gridCol w="2400300"/>
              </a:tblGrid>
              <a:tr h="601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1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5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settime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time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2" name="object 12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0995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pollanswer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answers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 the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 poll.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394964"/>
            <a:ext cx="796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N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IPT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575" y="4065904"/>
            <a:ext cx="3068955" cy="166370"/>
          </a:xfrm>
          <a:custGeom>
            <a:avLst/>
            <a:gdLst/>
            <a:ahLst/>
            <a:cxnLst/>
            <a:rect l="l" t="t" r="r" b="b"/>
            <a:pathLst>
              <a:path w="3068954" h="166370">
                <a:moveTo>
                  <a:pt x="650875" y="0"/>
                </a:moveTo>
                <a:lnTo>
                  <a:pt x="0" y="0"/>
                </a:lnTo>
                <a:lnTo>
                  <a:pt x="0" y="166370"/>
                </a:lnTo>
                <a:lnTo>
                  <a:pt x="650875" y="166370"/>
                </a:lnTo>
                <a:lnTo>
                  <a:pt x="650875" y="0"/>
                </a:lnTo>
                <a:close/>
              </a:path>
              <a:path w="3068954" h="166370">
                <a:moveTo>
                  <a:pt x="1795526" y="0"/>
                </a:moveTo>
                <a:lnTo>
                  <a:pt x="1300226" y="0"/>
                </a:lnTo>
                <a:lnTo>
                  <a:pt x="1300226" y="166370"/>
                </a:lnTo>
                <a:lnTo>
                  <a:pt x="1795526" y="166370"/>
                </a:lnTo>
                <a:lnTo>
                  <a:pt x="1795526" y="0"/>
                </a:lnTo>
                <a:close/>
              </a:path>
              <a:path w="3068954" h="166370">
                <a:moveTo>
                  <a:pt x="3068701" y="0"/>
                </a:moveTo>
                <a:lnTo>
                  <a:pt x="2403475" y="0"/>
                </a:lnTo>
                <a:lnTo>
                  <a:pt x="2403475" y="166370"/>
                </a:lnTo>
                <a:lnTo>
                  <a:pt x="3068701" y="166370"/>
                </a:lnTo>
                <a:lnTo>
                  <a:pt x="3068701" y="0"/>
                </a:lnTo>
                <a:close/>
              </a:path>
            </a:pathLst>
          </a:custGeom>
          <a:solidFill>
            <a:srgbClr val="D7EB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10251" y="4065904"/>
            <a:ext cx="2576830" cy="601980"/>
          </a:xfrm>
          <a:custGeom>
            <a:avLst/>
            <a:gdLst/>
            <a:ahLst/>
            <a:cxnLst/>
            <a:rect l="l" t="t" r="r" b="b"/>
            <a:pathLst>
              <a:path w="2576829" h="601979">
                <a:moveTo>
                  <a:pt x="2576449" y="0"/>
                </a:moveTo>
                <a:lnTo>
                  <a:pt x="0" y="0"/>
                </a:lnTo>
                <a:lnTo>
                  <a:pt x="0" y="166370"/>
                </a:lnTo>
                <a:lnTo>
                  <a:pt x="0" y="601789"/>
                </a:lnTo>
                <a:lnTo>
                  <a:pt x="2576449" y="601789"/>
                </a:lnTo>
                <a:lnTo>
                  <a:pt x="2576449" y="166370"/>
                </a:lnTo>
                <a:lnTo>
                  <a:pt x="2576449" y="0"/>
                </a:lnTo>
                <a:close/>
              </a:path>
            </a:pathLst>
          </a:custGeom>
          <a:solidFill>
            <a:srgbClr val="D7EB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48282" y="3867261"/>
            <a:ext cx="5016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</a:pPr>
            <a:r>
              <a:rPr dirty="0" sz="140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8282" y="4148548"/>
            <a:ext cx="56451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5"/>
              </a:lnSpc>
            </a:pPr>
            <a:r>
              <a:rPr dirty="0" sz="1400">
                <a:latin typeface="Times New Roman"/>
                <a:cs typeface="Times New Roman"/>
              </a:rPr>
              <a:t>p</a:t>
            </a:r>
            <a:r>
              <a:rPr dirty="0" sz="1400" spc="-10">
                <a:latin typeface="Times New Roman"/>
                <a:cs typeface="Times New Roman"/>
              </a:rPr>
              <a:t>ol</a:t>
            </a:r>
            <a:r>
              <a:rPr dirty="0" sz="1400">
                <a:latin typeface="Times New Roman"/>
                <a:cs typeface="Times New Roman"/>
              </a:rPr>
              <a:t>l</a:t>
            </a:r>
            <a:r>
              <a:rPr dirty="0" sz="1400" spc="-10">
                <a:latin typeface="Times New Roman"/>
                <a:cs typeface="Times New Roman"/>
              </a:rPr>
              <a:t>A</a:t>
            </a:r>
            <a:r>
              <a:rPr dirty="0" sz="1400">
                <a:latin typeface="Times New Roman"/>
                <a:cs typeface="Times New Roman"/>
              </a:rPr>
              <a:t>n</a:t>
            </a:r>
            <a:r>
              <a:rPr dirty="0" sz="140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2847" y="4148548"/>
            <a:ext cx="92710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5"/>
              </a:lnSpc>
              <a:tabLst>
                <a:tab pos="735965" algn="l"/>
              </a:tabLst>
            </a:pPr>
            <a:r>
              <a:rPr dirty="0" sz="1400" spc="-10">
                <a:latin typeface="Times New Roman"/>
                <a:cs typeface="Times New Roman"/>
              </a:rPr>
              <a:t>w</a:t>
            </a:r>
            <a:r>
              <a:rPr dirty="0" sz="1400">
                <a:latin typeface="Times New Roman"/>
                <a:cs typeface="Times New Roman"/>
              </a:rPr>
              <a:t>er</a:t>
            </a:r>
            <a:r>
              <a:rPr dirty="0" sz="1400" spc="-20">
                <a:latin typeface="Times New Roman"/>
                <a:cs typeface="Times New Roman"/>
              </a:rPr>
              <a:t>L</a:t>
            </a:r>
            <a:r>
              <a:rPr dirty="0" sz="1400">
                <a:latin typeface="Times New Roman"/>
                <a:cs typeface="Times New Roman"/>
              </a:rPr>
              <a:t>i</a:t>
            </a:r>
            <a:r>
              <a:rPr dirty="0" sz="1400" spc="-10">
                <a:latin typeface="Times New Roman"/>
                <a:cs typeface="Times New Roman"/>
              </a:rPr>
              <a:t>s</a:t>
            </a:r>
            <a:r>
              <a:rPr dirty="0" sz="1400" spc="-10">
                <a:latin typeface="Times New Roman"/>
                <a:cs typeface="Times New Roman"/>
              </a:rPr>
              <a:t>t</a:t>
            </a:r>
            <a:r>
              <a:rPr dirty="0" sz="1400">
                <a:latin typeface="Times New Roman"/>
                <a:cs typeface="Times New Roman"/>
              </a:rPr>
              <a:t>i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sz="1400" spc="5">
                <a:latin typeface="Times New Roman"/>
                <a:cs typeface="Times New Roman"/>
              </a:rPr>
              <a:t>int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2265" y="4148548"/>
            <a:ext cx="16764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5"/>
              </a:lnSpc>
            </a:pPr>
            <a:r>
              <a:rPr dirty="0" sz="1400" spc="-45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9720" y="4148548"/>
            <a:ext cx="59182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5"/>
              </a:lnSpc>
            </a:pPr>
            <a:r>
              <a:rPr dirty="0" sz="1400" spc="-5">
                <a:latin typeface="Times New Roman"/>
                <a:cs typeface="Times New Roman"/>
              </a:rPr>
              <a:t>Not</a:t>
            </a:r>
            <a:r>
              <a:rPr dirty="0" sz="1400" spc="-8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null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1075" y="3898900"/>
            <a:ext cx="3767454" cy="333375"/>
          </a:xfrm>
          <a:custGeom>
            <a:avLst/>
            <a:gdLst/>
            <a:ahLst/>
            <a:cxnLst/>
            <a:rect l="l" t="t" r="r" b="b"/>
            <a:pathLst>
              <a:path w="3767454" h="333375">
                <a:moveTo>
                  <a:pt x="2493962" y="0"/>
                </a:moveTo>
                <a:lnTo>
                  <a:pt x="1349375" y="0"/>
                </a:lnTo>
                <a:lnTo>
                  <a:pt x="0" y="0"/>
                </a:lnTo>
                <a:lnTo>
                  <a:pt x="0" y="333375"/>
                </a:lnTo>
                <a:lnTo>
                  <a:pt x="1349375" y="333375"/>
                </a:lnTo>
                <a:lnTo>
                  <a:pt x="2493962" y="333375"/>
                </a:lnTo>
                <a:lnTo>
                  <a:pt x="2493962" y="0"/>
                </a:lnTo>
                <a:close/>
              </a:path>
              <a:path w="3767454" h="333375">
                <a:moveTo>
                  <a:pt x="3767201" y="0"/>
                </a:moveTo>
                <a:lnTo>
                  <a:pt x="2494026" y="0"/>
                </a:lnTo>
                <a:lnTo>
                  <a:pt x="2494026" y="333375"/>
                </a:lnTo>
                <a:lnTo>
                  <a:pt x="3767201" y="333375"/>
                </a:lnTo>
                <a:lnTo>
                  <a:pt x="3767201" y="0"/>
                </a:lnTo>
                <a:close/>
              </a:path>
            </a:pathLst>
          </a:custGeom>
          <a:solidFill>
            <a:srgbClr val="1C4B7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74725" y="1690751"/>
          <a:ext cx="7052945" cy="337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635"/>
                <a:gridCol w="650875"/>
                <a:gridCol w="695325"/>
                <a:gridCol w="495300"/>
                <a:gridCol w="607694"/>
                <a:gridCol w="664845"/>
                <a:gridCol w="579754"/>
                <a:gridCol w="2439035"/>
                <a:gridCol w="135890"/>
              </a:tblGrid>
              <a:tr h="601726">
                <a:tc rowSpan="5"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77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1115" indent="-111125">
                        <a:lnSpc>
                          <a:spcPct val="100000"/>
                        </a:lnSpc>
                        <a:tabLst>
                          <a:tab pos="429259" algn="l"/>
                        </a:tabLst>
                      </a:pPr>
                      <a:r>
                        <a:rPr dirty="0" sz="1200" spc="-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	</a:t>
                      </a:r>
                      <a:r>
                        <a:rPr dirty="0" sz="1200" spc="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poll 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ION :</a:t>
                      </a:r>
                      <a:r>
                        <a:rPr dirty="0" sz="1200" spc="-8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5755" marR="393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4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11175" marR="120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81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pollAnswerID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1206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68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pollID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1206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Key(polls(pollID))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185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 marR="393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pollAnswerValu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 marR="3937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120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250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47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3975" marR="39370">
                        <a:lnSpc>
                          <a:spcPts val="750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1594">
                        <a:lnSpc>
                          <a:spcPts val="1435"/>
                        </a:lnSpc>
                      </a:pPr>
                      <a:r>
                        <a:rPr dirty="0" baseline="-13888" sz="1800" spc="-1027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400" spc="-405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baseline="-13888" sz="1800" spc="-7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39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baseline="-13888" sz="1800" spc="-532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400" spc="-71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13888" sz="18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-13888" sz="1800" spc="-55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33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-13888" sz="1800" spc="-6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5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baseline="-13888" sz="1800" spc="-46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 spc="-71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baseline="-13888" sz="18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-13888" sz="1800" spc="-96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400" spc="-14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baseline="-13888" sz="1800" spc="-412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509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baseline="-13888" sz="1800" spc="-3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400" spc="-48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baseline="-13888" sz="1800" spc="-292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400" spc="-55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-13888" sz="18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po</a:t>
                      </a:r>
                      <a:endParaRPr baseline="-13888"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baseline="11904" sz="2100" spc="-12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baseline="11904" sz="2100" spc="-12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baseline="11904" sz="2100" spc="-12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200" spc="-8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uestions.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 marR="120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7005">
                <a:tc gridSpan="2" rowSpan="2"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636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637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pollID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60781">
                <a:tc>
                  <a:txBody>
                    <a:bodyPr/>
                    <a:lstStyle/>
                    <a:p>
                      <a:pPr marL="68580" marR="48260">
                        <a:lnSpc>
                          <a:spcPts val="735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poll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Qu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sti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165"/>
                        </a:lnSpc>
                      </a:pPr>
                      <a:r>
                        <a:rPr dirty="0" baseline="-32407" sz="1800" spc="-262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400" spc="-17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-32407" sz="1800" spc="-262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400" spc="-175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39370">
                        <a:lnSpc>
                          <a:spcPts val="735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735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250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735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20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138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4637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pollStatus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tinyint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7" name="object 17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02462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product_tb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products.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41425" y="1741551"/>
          <a:ext cx="6386830" cy="337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/>
                <a:gridCol w="1133475"/>
                <a:gridCol w="1257300"/>
                <a:gridCol w="2643504"/>
              </a:tblGrid>
              <a:tr h="309499"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4470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prodname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2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retailprice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cat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Key(cat_tb(id))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photo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text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proddes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text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startdate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datetime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enddate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datetime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6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types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6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status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6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counttemp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52285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quicksearch_tb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quick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search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drop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down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</a:t>
            </a:r>
            <a:r>
              <a:rPr dirty="0" sz="12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2759710"/>
            <a:ext cx="616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person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who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registered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by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referring.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17625" y="1806575"/>
          <a:ext cx="6492875" cy="117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5725"/>
                <a:gridCol w="1151255"/>
                <a:gridCol w="1279524"/>
                <a:gridCol w="2687320"/>
              </a:tblGrid>
              <a:tr h="601852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baseline="-3968" sz="2100" spc="-45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200" spc="-3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89025" y="3300476"/>
          <a:ext cx="6567805" cy="172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/>
                <a:gridCol w="1165225"/>
                <a:gridCol w="1294129"/>
                <a:gridCol w="2717800"/>
              </a:tblGrid>
              <a:tr h="338328"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7330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email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text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9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regdate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89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regid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9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69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669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735" y="1363726"/>
            <a:ext cx="39687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SinoBids Online </a:t>
            </a:r>
            <a:r>
              <a:rPr dirty="0" spc="-10"/>
              <a:t>Auction</a:t>
            </a:r>
            <a:r>
              <a:rPr dirty="0" spc="-150"/>
              <a:t> </a:t>
            </a:r>
            <a:r>
              <a:rPr dirty="0" spc="10"/>
              <a:t>works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6350" y="1720342"/>
            <a:ext cx="7823834" cy="3651885"/>
            <a:chOff x="-6350" y="1720342"/>
            <a:chExt cx="7823834" cy="3651885"/>
          </a:xfrm>
        </p:grpSpPr>
        <p:sp>
          <p:nvSpPr>
            <p:cNvPr id="9" name="object 9"/>
            <p:cNvSpPr/>
            <p:nvPr/>
          </p:nvSpPr>
          <p:spPr>
            <a:xfrm>
              <a:off x="0" y="1740407"/>
              <a:ext cx="7817484" cy="3632200"/>
            </a:xfrm>
            <a:custGeom>
              <a:avLst/>
              <a:gdLst/>
              <a:ahLst/>
              <a:cxnLst/>
              <a:rect l="l" t="t" r="r" b="b"/>
              <a:pathLst>
                <a:path w="7817484" h="3632200">
                  <a:moveTo>
                    <a:pt x="1463040" y="3517392"/>
                  </a:moveTo>
                  <a:lnTo>
                    <a:pt x="1450340" y="3511042"/>
                  </a:lnTo>
                  <a:lnTo>
                    <a:pt x="1386840" y="3479292"/>
                  </a:lnTo>
                  <a:lnTo>
                    <a:pt x="1386840" y="3511042"/>
                  </a:lnTo>
                  <a:lnTo>
                    <a:pt x="940308" y="3511042"/>
                  </a:lnTo>
                  <a:lnTo>
                    <a:pt x="940308" y="3523742"/>
                  </a:lnTo>
                  <a:lnTo>
                    <a:pt x="1386840" y="3523742"/>
                  </a:lnTo>
                  <a:lnTo>
                    <a:pt x="1386840" y="3555492"/>
                  </a:lnTo>
                  <a:lnTo>
                    <a:pt x="1450340" y="3523742"/>
                  </a:lnTo>
                  <a:lnTo>
                    <a:pt x="1463040" y="3517392"/>
                  </a:lnTo>
                  <a:close/>
                </a:path>
                <a:path w="7817484" h="3632200">
                  <a:moveTo>
                    <a:pt x="3051048" y="3567684"/>
                  </a:moveTo>
                  <a:lnTo>
                    <a:pt x="3038348" y="3561334"/>
                  </a:lnTo>
                  <a:lnTo>
                    <a:pt x="2974848" y="3529584"/>
                  </a:lnTo>
                  <a:lnTo>
                    <a:pt x="2974848" y="3561334"/>
                  </a:lnTo>
                  <a:lnTo>
                    <a:pt x="2526792" y="3561334"/>
                  </a:lnTo>
                  <a:lnTo>
                    <a:pt x="2526792" y="3574034"/>
                  </a:lnTo>
                  <a:lnTo>
                    <a:pt x="2974848" y="3574034"/>
                  </a:lnTo>
                  <a:lnTo>
                    <a:pt x="2974848" y="3605784"/>
                  </a:lnTo>
                  <a:lnTo>
                    <a:pt x="3038348" y="3574034"/>
                  </a:lnTo>
                  <a:lnTo>
                    <a:pt x="3051048" y="3567684"/>
                  </a:lnTo>
                  <a:close/>
                </a:path>
                <a:path w="7817484" h="3632200">
                  <a:moveTo>
                    <a:pt x="3193034" y="1808988"/>
                  </a:moveTo>
                  <a:lnTo>
                    <a:pt x="3189478" y="1796796"/>
                  </a:lnTo>
                  <a:lnTo>
                    <a:pt x="2230717" y="2079980"/>
                  </a:lnTo>
                  <a:lnTo>
                    <a:pt x="2221738" y="2049526"/>
                  </a:lnTo>
                  <a:lnTo>
                    <a:pt x="2159508" y="2107692"/>
                  </a:lnTo>
                  <a:lnTo>
                    <a:pt x="2243328" y="2122678"/>
                  </a:lnTo>
                  <a:lnTo>
                    <a:pt x="2235377" y="2095754"/>
                  </a:lnTo>
                  <a:lnTo>
                    <a:pt x="2234323" y="2092185"/>
                  </a:lnTo>
                  <a:lnTo>
                    <a:pt x="3193034" y="1808988"/>
                  </a:lnTo>
                  <a:close/>
                </a:path>
                <a:path w="7817484" h="3632200">
                  <a:moveTo>
                    <a:pt x="3288779" y="1129284"/>
                  </a:moveTo>
                  <a:lnTo>
                    <a:pt x="3271850" y="1098296"/>
                  </a:lnTo>
                  <a:lnTo>
                    <a:pt x="3247898" y="1054481"/>
                  </a:lnTo>
                  <a:lnTo>
                    <a:pt x="3229775" y="1080604"/>
                  </a:lnTo>
                  <a:lnTo>
                    <a:pt x="2708783" y="718693"/>
                  </a:lnTo>
                  <a:lnTo>
                    <a:pt x="2701417" y="729107"/>
                  </a:lnTo>
                  <a:lnTo>
                    <a:pt x="3222548" y="1091018"/>
                  </a:lnTo>
                  <a:lnTo>
                    <a:pt x="3204464" y="1117092"/>
                  </a:lnTo>
                  <a:lnTo>
                    <a:pt x="3288779" y="1129284"/>
                  </a:lnTo>
                  <a:close/>
                </a:path>
                <a:path w="7817484" h="3632200">
                  <a:moveTo>
                    <a:pt x="4587240" y="3593592"/>
                  </a:moveTo>
                  <a:lnTo>
                    <a:pt x="4574540" y="3587242"/>
                  </a:lnTo>
                  <a:lnTo>
                    <a:pt x="4511040" y="3555492"/>
                  </a:lnTo>
                  <a:lnTo>
                    <a:pt x="4511040" y="3587242"/>
                  </a:lnTo>
                  <a:lnTo>
                    <a:pt x="4064508" y="3587242"/>
                  </a:lnTo>
                  <a:lnTo>
                    <a:pt x="4064508" y="3599942"/>
                  </a:lnTo>
                  <a:lnTo>
                    <a:pt x="4511040" y="3599942"/>
                  </a:lnTo>
                  <a:lnTo>
                    <a:pt x="4511040" y="3631692"/>
                  </a:lnTo>
                  <a:lnTo>
                    <a:pt x="4574540" y="3599942"/>
                  </a:lnTo>
                  <a:lnTo>
                    <a:pt x="4587240" y="3593592"/>
                  </a:lnTo>
                  <a:close/>
                </a:path>
                <a:path w="7817484" h="3632200">
                  <a:moveTo>
                    <a:pt x="5398008" y="762000"/>
                  </a:moveTo>
                  <a:lnTo>
                    <a:pt x="5314061" y="747395"/>
                  </a:lnTo>
                  <a:lnTo>
                    <a:pt x="5323167" y="777862"/>
                  </a:lnTo>
                  <a:lnTo>
                    <a:pt x="4253230" y="1098804"/>
                  </a:lnTo>
                  <a:lnTo>
                    <a:pt x="4256786" y="1110996"/>
                  </a:lnTo>
                  <a:lnTo>
                    <a:pt x="5326812" y="790028"/>
                  </a:lnTo>
                  <a:lnTo>
                    <a:pt x="5335905" y="820420"/>
                  </a:lnTo>
                  <a:lnTo>
                    <a:pt x="5385041" y="774192"/>
                  </a:lnTo>
                  <a:lnTo>
                    <a:pt x="5398008" y="762000"/>
                  </a:lnTo>
                  <a:close/>
                </a:path>
                <a:path w="7817484" h="3632200">
                  <a:moveTo>
                    <a:pt x="6023610" y="1313942"/>
                  </a:moveTo>
                  <a:lnTo>
                    <a:pt x="6022086" y="1301242"/>
                  </a:lnTo>
                  <a:lnTo>
                    <a:pt x="4278020" y="1520393"/>
                  </a:lnTo>
                  <a:lnTo>
                    <a:pt x="4274058" y="1488948"/>
                  </a:lnTo>
                  <a:lnTo>
                    <a:pt x="4203192" y="1536192"/>
                  </a:lnTo>
                  <a:lnTo>
                    <a:pt x="4283583" y="1564513"/>
                  </a:lnTo>
                  <a:lnTo>
                    <a:pt x="4279798" y="1534541"/>
                  </a:lnTo>
                  <a:lnTo>
                    <a:pt x="4279595" y="1532953"/>
                  </a:lnTo>
                  <a:lnTo>
                    <a:pt x="6023610" y="1313942"/>
                  </a:lnTo>
                  <a:close/>
                </a:path>
                <a:path w="7817484" h="3632200">
                  <a:moveTo>
                    <a:pt x="7468260" y="246380"/>
                  </a:moveTo>
                  <a:lnTo>
                    <a:pt x="7416292" y="246380"/>
                  </a:lnTo>
                  <a:lnTo>
                    <a:pt x="7403503" y="246380"/>
                  </a:lnTo>
                  <a:lnTo>
                    <a:pt x="7403084" y="278003"/>
                  </a:lnTo>
                  <a:lnTo>
                    <a:pt x="7468260" y="246380"/>
                  </a:lnTo>
                  <a:close/>
                </a:path>
                <a:path w="7817484" h="3632200">
                  <a:moveTo>
                    <a:pt x="7479792" y="240792"/>
                  </a:moveTo>
                  <a:lnTo>
                    <a:pt x="7404100" y="201803"/>
                  </a:lnTo>
                  <a:lnTo>
                    <a:pt x="7403668" y="233527"/>
                  </a:lnTo>
                  <a:lnTo>
                    <a:pt x="200621" y="146494"/>
                  </a:lnTo>
                  <a:lnTo>
                    <a:pt x="204647" y="76441"/>
                  </a:lnTo>
                  <a:lnTo>
                    <a:pt x="236359" y="78232"/>
                  </a:lnTo>
                  <a:lnTo>
                    <a:pt x="229793" y="62992"/>
                  </a:lnTo>
                  <a:lnTo>
                    <a:pt x="202692" y="0"/>
                  </a:lnTo>
                  <a:lnTo>
                    <a:pt x="160286" y="73914"/>
                  </a:lnTo>
                  <a:lnTo>
                    <a:pt x="191973" y="75717"/>
                  </a:lnTo>
                  <a:lnTo>
                    <a:pt x="187909" y="146342"/>
                  </a:lnTo>
                  <a:lnTo>
                    <a:pt x="164668" y="146050"/>
                  </a:lnTo>
                  <a:lnTo>
                    <a:pt x="164503" y="158750"/>
                  </a:lnTo>
                  <a:lnTo>
                    <a:pt x="187185" y="159029"/>
                  </a:lnTo>
                  <a:lnTo>
                    <a:pt x="44348" y="2645778"/>
                  </a:lnTo>
                  <a:lnTo>
                    <a:pt x="0" y="2645778"/>
                  </a:lnTo>
                  <a:lnTo>
                    <a:pt x="0" y="2679192"/>
                  </a:lnTo>
                  <a:lnTo>
                    <a:pt x="0" y="2697734"/>
                  </a:lnTo>
                  <a:lnTo>
                    <a:pt x="1615567" y="2697734"/>
                  </a:lnTo>
                  <a:lnTo>
                    <a:pt x="1615567" y="2679192"/>
                  </a:lnTo>
                  <a:lnTo>
                    <a:pt x="1615567" y="2645778"/>
                  </a:lnTo>
                  <a:lnTo>
                    <a:pt x="57073" y="2645778"/>
                  </a:lnTo>
                  <a:lnTo>
                    <a:pt x="199885" y="159181"/>
                  </a:lnTo>
                  <a:lnTo>
                    <a:pt x="7403503" y="246227"/>
                  </a:lnTo>
                  <a:lnTo>
                    <a:pt x="7416292" y="246227"/>
                  </a:lnTo>
                  <a:lnTo>
                    <a:pt x="7468590" y="246227"/>
                  </a:lnTo>
                  <a:lnTo>
                    <a:pt x="7479792" y="240792"/>
                  </a:lnTo>
                  <a:close/>
                </a:path>
                <a:path w="7817484" h="3632200">
                  <a:moveTo>
                    <a:pt x="7817104" y="2833751"/>
                  </a:moveTo>
                  <a:lnTo>
                    <a:pt x="7732776" y="2846247"/>
                  </a:lnTo>
                  <a:lnTo>
                    <a:pt x="7751038" y="2872282"/>
                  </a:lnTo>
                  <a:lnTo>
                    <a:pt x="7384288" y="3129026"/>
                  </a:lnTo>
                  <a:lnTo>
                    <a:pt x="7391654" y="3139440"/>
                  </a:lnTo>
                  <a:lnTo>
                    <a:pt x="7758316" y="2882658"/>
                  </a:lnTo>
                  <a:lnTo>
                    <a:pt x="7776591" y="2908668"/>
                  </a:lnTo>
                  <a:lnTo>
                    <a:pt x="7800213" y="2864967"/>
                  </a:lnTo>
                  <a:lnTo>
                    <a:pt x="7817104" y="2833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726692"/>
              <a:ext cx="483234" cy="140335"/>
            </a:xfrm>
            <a:custGeom>
              <a:avLst/>
              <a:gdLst/>
              <a:ahLst/>
              <a:cxnLst/>
              <a:rect l="l" t="t" r="r" b="b"/>
              <a:pathLst>
                <a:path w="483234" h="140335">
                  <a:moveTo>
                    <a:pt x="483108" y="0"/>
                  </a:moveTo>
                  <a:lnTo>
                    <a:pt x="0" y="0"/>
                  </a:lnTo>
                  <a:lnTo>
                    <a:pt x="0" y="140208"/>
                  </a:lnTo>
                  <a:lnTo>
                    <a:pt x="483108" y="140208"/>
                  </a:lnTo>
                  <a:lnTo>
                    <a:pt x="483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726692"/>
              <a:ext cx="483234" cy="140335"/>
            </a:xfrm>
            <a:custGeom>
              <a:avLst/>
              <a:gdLst/>
              <a:ahLst/>
              <a:cxnLst/>
              <a:rect l="l" t="t" r="r" b="b"/>
              <a:pathLst>
                <a:path w="483234" h="140335">
                  <a:moveTo>
                    <a:pt x="0" y="140208"/>
                  </a:moveTo>
                  <a:lnTo>
                    <a:pt x="483108" y="140208"/>
                  </a:lnTo>
                  <a:lnTo>
                    <a:pt x="483108" y="0"/>
                  </a:lnTo>
                  <a:lnTo>
                    <a:pt x="0" y="0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4279392"/>
              <a:ext cx="26034" cy="140335"/>
            </a:xfrm>
            <a:custGeom>
              <a:avLst/>
              <a:gdLst/>
              <a:ahLst/>
              <a:cxnLst/>
              <a:rect l="l" t="t" r="r" b="b"/>
              <a:pathLst>
                <a:path w="26034" h="140335">
                  <a:moveTo>
                    <a:pt x="25907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25907" y="140207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4279392"/>
              <a:ext cx="26034" cy="140335"/>
            </a:xfrm>
            <a:custGeom>
              <a:avLst/>
              <a:gdLst/>
              <a:ahLst/>
              <a:cxnLst/>
              <a:rect l="l" t="t" r="r" b="b"/>
              <a:pathLst>
                <a:path w="26034" h="140335">
                  <a:moveTo>
                    <a:pt x="0" y="140207"/>
                  </a:moveTo>
                  <a:lnTo>
                    <a:pt x="25907" y="140207"/>
                  </a:lnTo>
                  <a:lnTo>
                    <a:pt x="25907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130" y="5467908"/>
            <a:ext cx="773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66FF"/>
                </a:solidFill>
                <a:latin typeface="Arial"/>
                <a:cs typeface="Arial"/>
              </a:rPr>
              <a:t>Cust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o</a:t>
            </a:r>
            <a:r>
              <a:rPr dirty="0" sz="1200" spc="5">
                <a:solidFill>
                  <a:srgbClr val="0066FF"/>
                </a:solidFill>
                <a:latin typeface="Arial"/>
                <a:cs typeface="Arial"/>
              </a:rPr>
              <a:t>m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er1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4559808"/>
            <a:ext cx="4017645" cy="1155700"/>
            <a:chOff x="0" y="4559808"/>
            <a:chExt cx="4017645" cy="1155700"/>
          </a:xfrm>
        </p:grpSpPr>
        <p:sp>
          <p:nvSpPr>
            <p:cNvPr id="16" name="object 16"/>
            <p:cNvSpPr/>
            <p:nvPr/>
          </p:nvSpPr>
          <p:spPr>
            <a:xfrm>
              <a:off x="0" y="4559808"/>
              <a:ext cx="888491" cy="941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26664" y="4800598"/>
              <a:ext cx="897636" cy="864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31336" y="4745735"/>
              <a:ext cx="186055" cy="969644"/>
            </a:xfrm>
            <a:custGeom>
              <a:avLst/>
              <a:gdLst/>
              <a:ahLst/>
              <a:cxnLst/>
              <a:rect l="l" t="t" r="r" b="b"/>
              <a:pathLst>
                <a:path w="186054" h="969645">
                  <a:moveTo>
                    <a:pt x="185927" y="0"/>
                  </a:moveTo>
                  <a:lnTo>
                    <a:pt x="0" y="0"/>
                  </a:lnTo>
                  <a:lnTo>
                    <a:pt x="0" y="969263"/>
                  </a:lnTo>
                  <a:lnTo>
                    <a:pt x="185927" y="969263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219069" y="5425236"/>
            <a:ext cx="582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67611" y="4684776"/>
            <a:ext cx="850391" cy="851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14094" y="5424322"/>
            <a:ext cx="875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ist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70091" y="4494274"/>
            <a:ext cx="3074035" cy="1221105"/>
            <a:chOff x="6070091" y="4494274"/>
            <a:chExt cx="3074035" cy="1221105"/>
          </a:xfrm>
        </p:grpSpPr>
        <p:sp>
          <p:nvSpPr>
            <p:cNvPr id="23" name="object 23"/>
            <p:cNvSpPr/>
            <p:nvPr/>
          </p:nvSpPr>
          <p:spPr>
            <a:xfrm>
              <a:off x="6070092" y="4774692"/>
              <a:ext cx="3074035" cy="940435"/>
            </a:xfrm>
            <a:custGeom>
              <a:avLst/>
              <a:gdLst/>
              <a:ahLst/>
              <a:cxnLst/>
              <a:rect l="l" t="t" r="r" b="b"/>
              <a:pathLst>
                <a:path w="3074034" h="940435">
                  <a:moveTo>
                    <a:pt x="3073908" y="0"/>
                  </a:moveTo>
                  <a:lnTo>
                    <a:pt x="89916" y="0"/>
                  </a:lnTo>
                  <a:lnTo>
                    <a:pt x="89916" y="623316"/>
                  </a:lnTo>
                  <a:lnTo>
                    <a:pt x="0" y="623316"/>
                  </a:lnTo>
                  <a:lnTo>
                    <a:pt x="0" y="940308"/>
                  </a:lnTo>
                  <a:lnTo>
                    <a:pt x="89916" y="940308"/>
                  </a:lnTo>
                  <a:lnTo>
                    <a:pt x="914400" y="940308"/>
                  </a:lnTo>
                  <a:lnTo>
                    <a:pt x="3073908" y="940308"/>
                  </a:lnTo>
                  <a:lnTo>
                    <a:pt x="3073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722363" y="4494274"/>
              <a:ext cx="1545335" cy="10957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09029" y="5460288"/>
            <a:ext cx="1510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Select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14419" y="3291840"/>
            <a:ext cx="4909820" cy="2423160"/>
            <a:chOff x="4114419" y="3291840"/>
            <a:chExt cx="4909820" cy="2423160"/>
          </a:xfrm>
        </p:grpSpPr>
        <p:sp>
          <p:nvSpPr>
            <p:cNvPr id="27" name="object 27"/>
            <p:cNvSpPr/>
            <p:nvPr/>
          </p:nvSpPr>
          <p:spPr>
            <a:xfrm>
              <a:off x="6069711" y="5026926"/>
              <a:ext cx="662305" cy="85090"/>
            </a:xfrm>
            <a:custGeom>
              <a:avLst/>
              <a:gdLst/>
              <a:ahLst/>
              <a:cxnLst/>
              <a:rect l="l" t="t" r="r" b="b"/>
              <a:pathLst>
                <a:path w="662304" h="85089">
                  <a:moveTo>
                    <a:pt x="585353" y="31674"/>
                  </a:moveTo>
                  <a:lnTo>
                    <a:pt x="0" y="72135"/>
                  </a:lnTo>
                  <a:lnTo>
                    <a:pt x="762" y="84810"/>
                  </a:lnTo>
                  <a:lnTo>
                    <a:pt x="586221" y="44350"/>
                  </a:lnTo>
                  <a:lnTo>
                    <a:pt x="585353" y="31674"/>
                  </a:lnTo>
                  <a:close/>
                </a:path>
                <a:path w="662304" h="85089">
                  <a:moveTo>
                    <a:pt x="657102" y="30797"/>
                  </a:moveTo>
                  <a:lnTo>
                    <a:pt x="598042" y="30797"/>
                  </a:lnTo>
                  <a:lnTo>
                    <a:pt x="598932" y="43472"/>
                  </a:lnTo>
                  <a:lnTo>
                    <a:pt x="586221" y="44350"/>
                  </a:lnTo>
                  <a:lnTo>
                    <a:pt x="588390" y="76022"/>
                  </a:lnTo>
                  <a:lnTo>
                    <a:pt x="661796" y="32753"/>
                  </a:lnTo>
                  <a:lnTo>
                    <a:pt x="657102" y="30797"/>
                  </a:lnTo>
                  <a:close/>
                </a:path>
                <a:path w="662304" h="85089">
                  <a:moveTo>
                    <a:pt x="598042" y="30797"/>
                  </a:moveTo>
                  <a:lnTo>
                    <a:pt x="585353" y="31674"/>
                  </a:lnTo>
                  <a:lnTo>
                    <a:pt x="586221" y="44350"/>
                  </a:lnTo>
                  <a:lnTo>
                    <a:pt x="598932" y="43472"/>
                  </a:lnTo>
                  <a:lnTo>
                    <a:pt x="598042" y="30797"/>
                  </a:lnTo>
                  <a:close/>
                </a:path>
                <a:path w="662304" h="85089">
                  <a:moveTo>
                    <a:pt x="583184" y="0"/>
                  </a:moveTo>
                  <a:lnTo>
                    <a:pt x="585353" y="31674"/>
                  </a:lnTo>
                  <a:lnTo>
                    <a:pt x="598042" y="30797"/>
                  </a:lnTo>
                  <a:lnTo>
                    <a:pt x="657102" y="30797"/>
                  </a:lnTo>
                  <a:lnTo>
                    <a:pt x="583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575803" y="3291840"/>
              <a:ext cx="1353311" cy="9357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42834" y="3935095"/>
              <a:ext cx="1080958" cy="9455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48500" y="3617722"/>
              <a:ext cx="750570" cy="85725"/>
            </a:xfrm>
            <a:custGeom>
              <a:avLst/>
              <a:gdLst/>
              <a:ahLst/>
              <a:cxnLst/>
              <a:rect l="l" t="t" r="r" b="b"/>
              <a:pathLst>
                <a:path w="750570" h="85725">
                  <a:moveTo>
                    <a:pt x="73786" y="9397"/>
                  </a:moveTo>
                  <a:lnTo>
                    <a:pt x="0" y="52069"/>
                  </a:lnTo>
                  <a:lnTo>
                    <a:pt x="78358" y="85470"/>
                  </a:lnTo>
                  <a:lnTo>
                    <a:pt x="76496" y="54482"/>
                  </a:lnTo>
                  <a:lnTo>
                    <a:pt x="63753" y="54482"/>
                  </a:lnTo>
                  <a:lnTo>
                    <a:pt x="62992" y="41909"/>
                  </a:lnTo>
                  <a:lnTo>
                    <a:pt x="75694" y="41134"/>
                  </a:lnTo>
                  <a:lnTo>
                    <a:pt x="73786" y="9397"/>
                  </a:lnTo>
                  <a:close/>
                </a:path>
                <a:path w="750570" h="85725">
                  <a:moveTo>
                    <a:pt x="75694" y="41134"/>
                  </a:moveTo>
                  <a:lnTo>
                    <a:pt x="62992" y="41909"/>
                  </a:lnTo>
                  <a:lnTo>
                    <a:pt x="63753" y="54482"/>
                  </a:lnTo>
                  <a:lnTo>
                    <a:pt x="76450" y="53710"/>
                  </a:lnTo>
                  <a:lnTo>
                    <a:pt x="75694" y="41134"/>
                  </a:lnTo>
                  <a:close/>
                </a:path>
                <a:path w="750570" h="85725">
                  <a:moveTo>
                    <a:pt x="76450" y="53710"/>
                  </a:moveTo>
                  <a:lnTo>
                    <a:pt x="63753" y="54482"/>
                  </a:lnTo>
                  <a:lnTo>
                    <a:pt x="76496" y="54482"/>
                  </a:lnTo>
                  <a:lnTo>
                    <a:pt x="76450" y="53710"/>
                  </a:lnTo>
                  <a:close/>
                </a:path>
                <a:path w="750570" h="85725">
                  <a:moveTo>
                    <a:pt x="749426" y="0"/>
                  </a:moveTo>
                  <a:lnTo>
                    <a:pt x="75694" y="41134"/>
                  </a:lnTo>
                  <a:lnTo>
                    <a:pt x="76450" y="53710"/>
                  </a:lnTo>
                  <a:lnTo>
                    <a:pt x="750189" y="12700"/>
                  </a:lnTo>
                  <a:lnTo>
                    <a:pt x="749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05300" y="3517392"/>
              <a:ext cx="1257300" cy="9784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33670" y="3912108"/>
              <a:ext cx="346710" cy="155575"/>
            </a:xfrm>
            <a:custGeom>
              <a:avLst/>
              <a:gdLst/>
              <a:ahLst/>
              <a:cxnLst/>
              <a:rect l="l" t="t" r="r" b="b"/>
              <a:pathLst>
                <a:path w="346710" h="155575">
                  <a:moveTo>
                    <a:pt x="40179" y="44481"/>
                  </a:moveTo>
                  <a:lnTo>
                    <a:pt x="5079" y="60198"/>
                  </a:lnTo>
                  <a:lnTo>
                    <a:pt x="888" y="66802"/>
                  </a:lnTo>
                  <a:lnTo>
                    <a:pt x="9143" y="93599"/>
                  </a:lnTo>
                  <a:lnTo>
                    <a:pt x="12445" y="96774"/>
                  </a:lnTo>
                  <a:lnTo>
                    <a:pt x="17144" y="98806"/>
                  </a:lnTo>
                  <a:lnTo>
                    <a:pt x="22987" y="99568"/>
                  </a:lnTo>
                  <a:lnTo>
                    <a:pt x="17525" y="103886"/>
                  </a:lnTo>
                  <a:lnTo>
                    <a:pt x="14096" y="108712"/>
                  </a:lnTo>
                  <a:lnTo>
                    <a:pt x="11049" y="119761"/>
                  </a:lnTo>
                  <a:lnTo>
                    <a:pt x="11049" y="125349"/>
                  </a:lnTo>
                  <a:lnTo>
                    <a:pt x="36458" y="154328"/>
                  </a:lnTo>
                  <a:lnTo>
                    <a:pt x="42783" y="155162"/>
                  </a:lnTo>
                  <a:lnTo>
                    <a:pt x="49464" y="154900"/>
                  </a:lnTo>
                  <a:lnTo>
                    <a:pt x="78083" y="138557"/>
                  </a:lnTo>
                  <a:lnTo>
                    <a:pt x="47498" y="138557"/>
                  </a:lnTo>
                  <a:lnTo>
                    <a:pt x="43433" y="137922"/>
                  </a:lnTo>
                  <a:lnTo>
                    <a:pt x="39750" y="135636"/>
                  </a:lnTo>
                  <a:lnTo>
                    <a:pt x="36067" y="133223"/>
                  </a:lnTo>
                  <a:lnTo>
                    <a:pt x="33527" y="129286"/>
                  </a:lnTo>
                  <a:lnTo>
                    <a:pt x="32003" y="123698"/>
                  </a:lnTo>
                  <a:lnTo>
                    <a:pt x="30861" y="119761"/>
                  </a:lnTo>
                  <a:lnTo>
                    <a:pt x="31114" y="115824"/>
                  </a:lnTo>
                  <a:lnTo>
                    <a:pt x="32638" y="111760"/>
                  </a:lnTo>
                  <a:lnTo>
                    <a:pt x="34036" y="107696"/>
                  </a:lnTo>
                  <a:lnTo>
                    <a:pt x="37337" y="104902"/>
                  </a:lnTo>
                  <a:lnTo>
                    <a:pt x="46481" y="102489"/>
                  </a:lnTo>
                  <a:lnTo>
                    <a:pt x="78165" y="102489"/>
                  </a:lnTo>
                  <a:lnTo>
                    <a:pt x="77088" y="100711"/>
                  </a:lnTo>
                  <a:lnTo>
                    <a:pt x="72770" y="97028"/>
                  </a:lnTo>
                  <a:lnTo>
                    <a:pt x="68579" y="93345"/>
                  </a:lnTo>
                  <a:lnTo>
                    <a:pt x="63118" y="91186"/>
                  </a:lnTo>
                  <a:lnTo>
                    <a:pt x="56641" y="90424"/>
                  </a:lnTo>
                  <a:lnTo>
                    <a:pt x="58986" y="88519"/>
                  </a:lnTo>
                  <a:lnTo>
                    <a:pt x="33781" y="88519"/>
                  </a:lnTo>
                  <a:lnTo>
                    <a:pt x="30479" y="88265"/>
                  </a:lnTo>
                  <a:lnTo>
                    <a:pt x="24637" y="84963"/>
                  </a:lnTo>
                  <a:lnTo>
                    <a:pt x="22605" y="82169"/>
                  </a:lnTo>
                  <a:lnTo>
                    <a:pt x="21589" y="78105"/>
                  </a:lnTo>
                  <a:lnTo>
                    <a:pt x="20574" y="74422"/>
                  </a:lnTo>
                  <a:lnTo>
                    <a:pt x="20827" y="70993"/>
                  </a:lnTo>
                  <a:lnTo>
                    <a:pt x="22605" y="68072"/>
                  </a:lnTo>
                  <a:lnTo>
                    <a:pt x="24256" y="65151"/>
                  </a:lnTo>
                  <a:lnTo>
                    <a:pt x="27050" y="63246"/>
                  </a:lnTo>
                  <a:lnTo>
                    <a:pt x="30861" y="62103"/>
                  </a:lnTo>
                  <a:lnTo>
                    <a:pt x="34543" y="61087"/>
                  </a:lnTo>
                  <a:lnTo>
                    <a:pt x="64268" y="61087"/>
                  </a:lnTo>
                  <a:lnTo>
                    <a:pt x="63118" y="56896"/>
                  </a:lnTo>
                  <a:lnTo>
                    <a:pt x="58674" y="51181"/>
                  </a:lnTo>
                  <a:lnTo>
                    <a:pt x="51688" y="47498"/>
                  </a:lnTo>
                  <a:lnTo>
                    <a:pt x="46237" y="45406"/>
                  </a:lnTo>
                  <a:lnTo>
                    <a:pt x="40179" y="44481"/>
                  </a:lnTo>
                  <a:close/>
                </a:path>
                <a:path w="346710" h="155575">
                  <a:moveTo>
                    <a:pt x="78165" y="102489"/>
                  </a:moveTo>
                  <a:lnTo>
                    <a:pt x="46481" y="102489"/>
                  </a:lnTo>
                  <a:lnTo>
                    <a:pt x="50418" y="102997"/>
                  </a:lnTo>
                  <a:lnTo>
                    <a:pt x="53975" y="105283"/>
                  </a:lnTo>
                  <a:lnTo>
                    <a:pt x="57530" y="107442"/>
                  </a:lnTo>
                  <a:lnTo>
                    <a:pt x="60070" y="110998"/>
                  </a:lnTo>
                  <a:lnTo>
                    <a:pt x="61340" y="115951"/>
                  </a:lnTo>
                  <a:lnTo>
                    <a:pt x="62991" y="121666"/>
                  </a:lnTo>
                  <a:lnTo>
                    <a:pt x="62737" y="126365"/>
                  </a:lnTo>
                  <a:lnTo>
                    <a:pt x="60832" y="130048"/>
                  </a:lnTo>
                  <a:lnTo>
                    <a:pt x="58927" y="133858"/>
                  </a:lnTo>
                  <a:lnTo>
                    <a:pt x="55879" y="136271"/>
                  </a:lnTo>
                  <a:lnTo>
                    <a:pt x="47498" y="138557"/>
                  </a:lnTo>
                  <a:lnTo>
                    <a:pt x="78083" y="138557"/>
                  </a:lnTo>
                  <a:lnTo>
                    <a:pt x="78739" y="137668"/>
                  </a:lnTo>
                  <a:lnTo>
                    <a:pt x="81480" y="131667"/>
                  </a:lnTo>
                  <a:lnTo>
                    <a:pt x="82837" y="125349"/>
                  </a:lnTo>
                  <a:lnTo>
                    <a:pt x="82865" y="118522"/>
                  </a:lnTo>
                  <a:lnTo>
                    <a:pt x="81533" y="111379"/>
                  </a:lnTo>
                  <a:lnTo>
                    <a:pt x="80009" y="105537"/>
                  </a:lnTo>
                  <a:lnTo>
                    <a:pt x="78165" y="102489"/>
                  </a:lnTo>
                  <a:close/>
                </a:path>
                <a:path w="346710" h="155575">
                  <a:moveTo>
                    <a:pt x="64268" y="61087"/>
                  </a:moveTo>
                  <a:lnTo>
                    <a:pt x="34543" y="61087"/>
                  </a:lnTo>
                  <a:lnTo>
                    <a:pt x="37973" y="61468"/>
                  </a:lnTo>
                  <a:lnTo>
                    <a:pt x="40766" y="63119"/>
                  </a:lnTo>
                  <a:lnTo>
                    <a:pt x="43687" y="64770"/>
                  </a:lnTo>
                  <a:lnTo>
                    <a:pt x="45719" y="67437"/>
                  </a:lnTo>
                  <a:lnTo>
                    <a:pt x="46736" y="71247"/>
                  </a:lnTo>
                  <a:lnTo>
                    <a:pt x="47751" y="75311"/>
                  </a:lnTo>
                  <a:lnTo>
                    <a:pt x="47498" y="78740"/>
                  </a:lnTo>
                  <a:lnTo>
                    <a:pt x="45846" y="81661"/>
                  </a:lnTo>
                  <a:lnTo>
                    <a:pt x="44068" y="84582"/>
                  </a:lnTo>
                  <a:lnTo>
                    <a:pt x="41401" y="86487"/>
                  </a:lnTo>
                  <a:lnTo>
                    <a:pt x="33781" y="88519"/>
                  </a:lnTo>
                  <a:lnTo>
                    <a:pt x="58986" y="88519"/>
                  </a:lnTo>
                  <a:lnTo>
                    <a:pt x="60705" y="87122"/>
                  </a:lnTo>
                  <a:lnTo>
                    <a:pt x="63500" y="83312"/>
                  </a:lnTo>
                  <a:lnTo>
                    <a:pt x="65024" y="78740"/>
                  </a:lnTo>
                  <a:lnTo>
                    <a:pt x="66504" y="74422"/>
                  </a:lnTo>
                  <a:lnTo>
                    <a:pt x="66548" y="69596"/>
                  </a:lnTo>
                  <a:lnTo>
                    <a:pt x="64268" y="61087"/>
                  </a:lnTo>
                  <a:close/>
                </a:path>
                <a:path w="346710" h="155575">
                  <a:moveTo>
                    <a:pt x="116240" y="22461"/>
                  </a:moveTo>
                  <a:lnTo>
                    <a:pt x="85403" y="49805"/>
                  </a:lnTo>
                  <a:lnTo>
                    <a:pt x="84804" y="60340"/>
                  </a:lnTo>
                  <a:lnTo>
                    <a:pt x="86062" y="72614"/>
                  </a:lnTo>
                  <a:lnTo>
                    <a:pt x="98472" y="111648"/>
                  </a:lnTo>
                  <a:lnTo>
                    <a:pt x="130520" y="132451"/>
                  </a:lnTo>
                  <a:lnTo>
                    <a:pt x="138049" y="131191"/>
                  </a:lnTo>
                  <a:lnTo>
                    <a:pt x="145071" y="128601"/>
                  </a:lnTo>
                  <a:lnTo>
                    <a:pt x="150891" y="124856"/>
                  </a:lnTo>
                  <a:lnTo>
                    <a:pt x="155497" y="119993"/>
                  </a:lnTo>
                  <a:lnTo>
                    <a:pt x="158227" y="115189"/>
                  </a:lnTo>
                  <a:lnTo>
                    <a:pt x="131063" y="115189"/>
                  </a:lnTo>
                  <a:lnTo>
                    <a:pt x="128650" y="115062"/>
                  </a:lnTo>
                  <a:lnTo>
                    <a:pt x="110362" y="81153"/>
                  </a:lnTo>
                  <a:lnTo>
                    <a:pt x="105299" y="54483"/>
                  </a:lnTo>
                  <a:lnTo>
                    <a:pt x="105303" y="49805"/>
                  </a:lnTo>
                  <a:lnTo>
                    <a:pt x="105917" y="46609"/>
                  </a:lnTo>
                  <a:lnTo>
                    <a:pt x="108965" y="42545"/>
                  </a:lnTo>
                  <a:lnTo>
                    <a:pt x="110870" y="41148"/>
                  </a:lnTo>
                  <a:lnTo>
                    <a:pt x="113411" y="40513"/>
                  </a:lnTo>
                  <a:lnTo>
                    <a:pt x="115824" y="39878"/>
                  </a:lnTo>
                  <a:lnTo>
                    <a:pt x="145808" y="39878"/>
                  </a:lnTo>
                  <a:lnTo>
                    <a:pt x="142212" y="34480"/>
                  </a:lnTo>
                  <a:lnTo>
                    <a:pt x="135636" y="28194"/>
                  </a:lnTo>
                  <a:lnTo>
                    <a:pt x="129663" y="24695"/>
                  </a:lnTo>
                  <a:lnTo>
                    <a:pt x="123189" y="22780"/>
                  </a:lnTo>
                  <a:lnTo>
                    <a:pt x="116240" y="22461"/>
                  </a:lnTo>
                  <a:close/>
                </a:path>
                <a:path w="346710" h="155575">
                  <a:moveTo>
                    <a:pt x="145808" y="39878"/>
                  </a:moveTo>
                  <a:lnTo>
                    <a:pt x="115824" y="39878"/>
                  </a:lnTo>
                  <a:lnTo>
                    <a:pt x="118109" y="40005"/>
                  </a:lnTo>
                  <a:lnTo>
                    <a:pt x="120523" y="41021"/>
                  </a:lnTo>
                  <a:lnTo>
                    <a:pt x="138693" y="82639"/>
                  </a:lnTo>
                  <a:lnTo>
                    <a:pt x="141597" y="105185"/>
                  </a:lnTo>
                  <a:lnTo>
                    <a:pt x="140842" y="108331"/>
                  </a:lnTo>
                  <a:lnTo>
                    <a:pt x="139318" y="110363"/>
                  </a:lnTo>
                  <a:lnTo>
                    <a:pt x="137921" y="112522"/>
                  </a:lnTo>
                  <a:lnTo>
                    <a:pt x="135889" y="113792"/>
                  </a:lnTo>
                  <a:lnTo>
                    <a:pt x="133476" y="114554"/>
                  </a:lnTo>
                  <a:lnTo>
                    <a:pt x="131063" y="115189"/>
                  </a:lnTo>
                  <a:lnTo>
                    <a:pt x="158227" y="115189"/>
                  </a:lnTo>
                  <a:lnTo>
                    <a:pt x="158876" y="114046"/>
                  </a:lnTo>
                  <a:lnTo>
                    <a:pt x="161377" y="105156"/>
                  </a:lnTo>
                  <a:lnTo>
                    <a:pt x="162004" y="94599"/>
                  </a:lnTo>
                  <a:lnTo>
                    <a:pt x="160752" y="82274"/>
                  </a:lnTo>
                  <a:lnTo>
                    <a:pt x="157606" y="68199"/>
                  </a:lnTo>
                  <a:lnTo>
                    <a:pt x="153173" y="54483"/>
                  </a:lnTo>
                  <a:lnTo>
                    <a:pt x="148050" y="43243"/>
                  </a:lnTo>
                  <a:lnTo>
                    <a:pt x="145808" y="39878"/>
                  </a:lnTo>
                  <a:close/>
                </a:path>
                <a:path w="346710" h="155575">
                  <a:moveTo>
                    <a:pt x="226949" y="23241"/>
                  </a:moveTo>
                  <a:lnTo>
                    <a:pt x="208152" y="28321"/>
                  </a:lnTo>
                  <a:lnTo>
                    <a:pt x="228980" y="104648"/>
                  </a:lnTo>
                  <a:lnTo>
                    <a:pt x="249174" y="99187"/>
                  </a:lnTo>
                  <a:lnTo>
                    <a:pt x="242696" y="75565"/>
                  </a:lnTo>
                  <a:lnTo>
                    <a:pt x="240383" y="66657"/>
                  </a:lnTo>
                  <a:lnTo>
                    <a:pt x="238759" y="59356"/>
                  </a:lnTo>
                  <a:lnTo>
                    <a:pt x="237803" y="53651"/>
                  </a:lnTo>
                  <a:lnTo>
                    <a:pt x="237489" y="49530"/>
                  </a:lnTo>
                  <a:lnTo>
                    <a:pt x="237489" y="45212"/>
                  </a:lnTo>
                  <a:lnTo>
                    <a:pt x="238251" y="41910"/>
                  </a:lnTo>
                  <a:lnTo>
                    <a:pt x="239775" y="39878"/>
                  </a:lnTo>
                  <a:lnTo>
                    <a:pt x="241300" y="37719"/>
                  </a:lnTo>
                  <a:lnTo>
                    <a:pt x="243458" y="36322"/>
                  </a:lnTo>
                  <a:lnTo>
                    <a:pt x="249300" y="34798"/>
                  </a:lnTo>
                  <a:lnTo>
                    <a:pt x="256787" y="34798"/>
                  </a:lnTo>
                  <a:lnTo>
                    <a:pt x="256847" y="34036"/>
                  </a:lnTo>
                  <a:lnTo>
                    <a:pt x="229869" y="34036"/>
                  </a:lnTo>
                  <a:lnTo>
                    <a:pt x="226949" y="23241"/>
                  </a:lnTo>
                  <a:close/>
                </a:path>
                <a:path w="346710" h="155575">
                  <a:moveTo>
                    <a:pt x="256787" y="34798"/>
                  </a:moveTo>
                  <a:lnTo>
                    <a:pt x="249300" y="34798"/>
                  </a:lnTo>
                  <a:lnTo>
                    <a:pt x="252729" y="35052"/>
                  </a:lnTo>
                  <a:lnTo>
                    <a:pt x="256666" y="36322"/>
                  </a:lnTo>
                  <a:lnTo>
                    <a:pt x="256787" y="34798"/>
                  </a:lnTo>
                  <a:close/>
                </a:path>
                <a:path w="346710" h="155575">
                  <a:moveTo>
                    <a:pt x="253237" y="15621"/>
                  </a:moveTo>
                  <a:lnTo>
                    <a:pt x="248412" y="15621"/>
                  </a:lnTo>
                  <a:lnTo>
                    <a:pt x="243839" y="16764"/>
                  </a:lnTo>
                  <a:lnTo>
                    <a:pt x="229869" y="34036"/>
                  </a:lnTo>
                  <a:lnTo>
                    <a:pt x="256847" y="34036"/>
                  </a:lnTo>
                  <a:lnTo>
                    <a:pt x="258190" y="17018"/>
                  </a:lnTo>
                  <a:lnTo>
                    <a:pt x="253237" y="15621"/>
                  </a:lnTo>
                  <a:close/>
                </a:path>
                <a:path w="346710" h="155575">
                  <a:moveTo>
                    <a:pt x="293496" y="60325"/>
                  </a:moveTo>
                  <a:lnTo>
                    <a:pt x="274065" y="68961"/>
                  </a:lnTo>
                  <a:lnTo>
                    <a:pt x="278002" y="75692"/>
                  </a:lnTo>
                  <a:lnTo>
                    <a:pt x="283463" y="80264"/>
                  </a:lnTo>
                  <a:lnTo>
                    <a:pt x="290702" y="82931"/>
                  </a:lnTo>
                  <a:lnTo>
                    <a:pt x="296366" y="84335"/>
                  </a:lnTo>
                  <a:lnTo>
                    <a:pt x="302672" y="84740"/>
                  </a:lnTo>
                  <a:lnTo>
                    <a:pt x="309598" y="84145"/>
                  </a:lnTo>
                  <a:lnTo>
                    <a:pt x="339881" y="69215"/>
                  </a:lnTo>
                  <a:lnTo>
                    <a:pt x="304418" y="69215"/>
                  </a:lnTo>
                  <a:lnTo>
                    <a:pt x="301243" y="67945"/>
                  </a:lnTo>
                  <a:lnTo>
                    <a:pt x="298068" y="66548"/>
                  </a:lnTo>
                  <a:lnTo>
                    <a:pt x="295528" y="64008"/>
                  </a:lnTo>
                  <a:lnTo>
                    <a:pt x="293496" y="60325"/>
                  </a:lnTo>
                  <a:close/>
                </a:path>
                <a:path w="346710" h="155575">
                  <a:moveTo>
                    <a:pt x="345878" y="51435"/>
                  </a:moveTo>
                  <a:lnTo>
                    <a:pt x="319024" y="51435"/>
                  </a:lnTo>
                  <a:lnTo>
                    <a:pt x="321563" y="51689"/>
                  </a:lnTo>
                  <a:lnTo>
                    <a:pt x="322833" y="52324"/>
                  </a:lnTo>
                  <a:lnTo>
                    <a:pt x="324103" y="53086"/>
                  </a:lnTo>
                  <a:lnTo>
                    <a:pt x="324865" y="54229"/>
                  </a:lnTo>
                  <a:lnTo>
                    <a:pt x="325246" y="55753"/>
                  </a:lnTo>
                  <a:lnTo>
                    <a:pt x="325881" y="58039"/>
                  </a:lnTo>
                  <a:lnTo>
                    <a:pt x="308355" y="69215"/>
                  </a:lnTo>
                  <a:lnTo>
                    <a:pt x="339881" y="69215"/>
                  </a:lnTo>
                  <a:lnTo>
                    <a:pt x="340994" y="67945"/>
                  </a:lnTo>
                  <a:lnTo>
                    <a:pt x="345439" y="61341"/>
                  </a:lnTo>
                  <a:lnTo>
                    <a:pt x="346709" y="54483"/>
                  </a:lnTo>
                  <a:lnTo>
                    <a:pt x="345878" y="51435"/>
                  </a:lnTo>
                  <a:close/>
                </a:path>
                <a:path w="346710" h="155575">
                  <a:moveTo>
                    <a:pt x="312419" y="0"/>
                  </a:moveTo>
                  <a:lnTo>
                    <a:pt x="274962" y="12446"/>
                  </a:lnTo>
                  <a:lnTo>
                    <a:pt x="266191" y="28829"/>
                  </a:lnTo>
                  <a:lnTo>
                    <a:pt x="267969" y="35433"/>
                  </a:lnTo>
                  <a:lnTo>
                    <a:pt x="303528" y="51895"/>
                  </a:lnTo>
                  <a:lnTo>
                    <a:pt x="319024" y="51435"/>
                  </a:lnTo>
                  <a:lnTo>
                    <a:pt x="345878" y="51435"/>
                  </a:lnTo>
                  <a:lnTo>
                    <a:pt x="329183" y="31877"/>
                  </a:lnTo>
                  <a:lnTo>
                    <a:pt x="298068" y="31877"/>
                  </a:lnTo>
                  <a:lnTo>
                    <a:pt x="291211" y="31623"/>
                  </a:lnTo>
                  <a:lnTo>
                    <a:pt x="285623" y="26035"/>
                  </a:lnTo>
                  <a:lnTo>
                    <a:pt x="286003" y="24511"/>
                  </a:lnTo>
                  <a:lnTo>
                    <a:pt x="287274" y="22987"/>
                  </a:lnTo>
                  <a:lnTo>
                    <a:pt x="289178" y="20828"/>
                  </a:lnTo>
                  <a:lnTo>
                    <a:pt x="292734" y="19050"/>
                  </a:lnTo>
                  <a:lnTo>
                    <a:pt x="298068" y="17653"/>
                  </a:lnTo>
                  <a:lnTo>
                    <a:pt x="302259" y="16510"/>
                  </a:lnTo>
                  <a:lnTo>
                    <a:pt x="305688" y="16383"/>
                  </a:lnTo>
                  <a:lnTo>
                    <a:pt x="328550" y="16383"/>
                  </a:lnTo>
                  <a:lnTo>
                    <a:pt x="332993" y="14224"/>
                  </a:lnTo>
                  <a:lnTo>
                    <a:pt x="329311" y="8128"/>
                  </a:lnTo>
                  <a:lnTo>
                    <a:pt x="324357" y="4064"/>
                  </a:lnTo>
                  <a:lnTo>
                    <a:pt x="312419" y="0"/>
                  </a:lnTo>
                  <a:close/>
                </a:path>
                <a:path w="346710" h="155575">
                  <a:moveTo>
                    <a:pt x="320801" y="30861"/>
                  </a:moveTo>
                  <a:lnTo>
                    <a:pt x="298068" y="31877"/>
                  </a:lnTo>
                  <a:lnTo>
                    <a:pt x="329183" y="31877"/>
                  </a:lnTo>
                  <a:lnTo>
                    <a:pt x="320801" y="30861"/>
                  </a:lnTo>
                  <a:close/>
                </a:path>
                <a:path w="346710" h="155575">
                  <a:moveTo>
                    <a:pt x="328550" y="16383"/>
                  </a:moveTo>
                  <a:lnTo>
                    <a:pt x="305688" y="16383"/>
                  </a:lnTo>
                  <a:lnTo>
                    <a:pt x="308355" y="17399"/>
                  </a:lnTo>
                  <a:lnTo>
                    <a:pt x="311150" y="18288"/>
                  </a:lnTo>
                  <a:lnTo>
                    <a:pt x="313308" y="20193"/>
                  </a:lnTo>
                  <a:lnTo>
                    <a:pt x="314959" y="22987"/>
                  </a:lnTo>
                  <a:lnTo>
                    <a:pt x="328550" y="163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14419" y="3581146"/>
              <a:ext cx="2007870" cy="288290"/>
            </a:xfrm>
            <a:custGeom>
              <a:avLst/>
              <a:gdLst/>
              <a:ahLst/>
              <a:cxnLst/>
              <a:rect l="l" t="t" r="r" b="b"/>
              <a:pathLst>
                <a:path w="2007870" h="288289">
                  <a:moveTo>
                    <a:pt x="423291" y="261874"/>
                  </a:moveTo>
                  <a:lnTo>
                    <a:pt x="67691" y="35509"/>
                  </a:lnTo>
                  <a:lnTo>
                    <a:pt x="72009" y="28702"/>
                  </a:lnTo>
                  <a:lnTo>
                    <a:pt x="84709" y="8763"/>
                  </a:lnTo>
                  <a:lnTo>
                    <a:pt x="0" y="0"/>
                  </a:lnTo>
                  <a:lnTo>
                    <a:pt x="43815" y="73025"/>
                  </a:lnTo>
                  <a:lnTo>
                    <a:pt x="60820" y="46291"/>
                  </a:lnTo>
                  <a:lnTo>
                    <a:pt x="416433" y="272542"/>
                  </a:lnTo>
                  <a:lnTo>
                    <a:pt x="423291" y="261874"/>
                  </a:lnTo>
                  <a:close/>
                </a:path>
                <a:path w="2007870" h="288289">
                  <a:moveTo>
                    <a:pt x="2007870" y="213868"/>
                  </a:moveTo>
                  <a:lnTo>
                    <a:pt x="2007108" y="201168"/>
                  </a:lnTo>
                  <a:lnTo>
                    <a:pt x="1321104" y="243700"/>
                  </a:lnTo>
                  <a:lnTo>
                    <a:pt x="1319149" y="211963"/>
                  </a:lnTo>
                  <a:lnTo>
                    <a:pt x="1245489" y="254762"/>
                  </a:lnTo>
                  <a:lnTo>
                    <a:pt x="1323848" y="288036"/>
                  </a:lnTo>
                  <a:lnTo>
                    <a:pt x="1321930" y="257175"/>
                  </a:lnTo>
                  <a:lnTo>
                    <a:pt x="1321892" y="256400"/>
                  </a:lnTo>
                  <a:lnTo>
                    <a:pt x="2007870" y="213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3440" y="4378450"/>
              <a:ext cx="1414272" cy="13365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39308" y="4789868"/>
              <a:ext cx="769238" cy="5332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05841" y="2760345"/>
            <a:ext cx="810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66FF"/>
                </a:solidFill>
                <a:latin typeface="Arial"/>
                <a:cs typeface="Arial"/>
              </a:rPr>
              <a:t>Customer</a:t>
            </a:r>
            <a:r>
              <a:rPr dirty="0" sz="1200" spc="-10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0207" y="1874520"/>
            <a:ext cx="6781800" cy="2368550"/>
            <a:chOff x="140207" y="1874520"/>
            <a:chExt cx="6781800" cy="2368550"/>
          </a:xfrm>
        </p:grpSpPr>
        <p:sp>
          <p:nvSpPr>
            <p:cNvPr id="38" name="object 38"/>
            <p:cNvSpPr/>
            <p:nvPr/>
          </p:nvSpPr>
          <p:spPr>
            <a:xfrm>
              <a:off x="140207" y="1874520"/>
              <a:ext cx="888492" cy="8900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045707" y="3364992"/>
              <a:ext cx="876299" cy="8778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086602" y="4105147"/>
            <a:ext cx="926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Bid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Pack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78991" y="1943100"/>
            <a:ext cx="1664335" cy="978535"/>
            <a:chOff x="1078991" y="1943100"/>
            <a:chExt cx="1664335" cy="978535"/>
          </a:xfrm>
        </p:grpSpPr>
        <p:sp>
          <p:nvSpPr>
            <p:cNvPr id="42" name="object 42"/>
            <p:cNvSpPr/>
            <p:nvPr/>
          </p:nvSpPr>
          <p:spPr>
            <a:xfrm>
              <a:off x="1485900" y="1943100"/>
              <a:ext cx="1257300" cy="9784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914317" y="2337308"/>
              <a:ext cx="346710" cy="155575"/>
            </a:xfrm>
            <a:custGeom>
              <a:avLst/>
              <a:gdLst/>
              <a:ahLst/>
              <a:cxnLst/>
              <a:rect l="l" t="t" r="r" b="b"/>
              <a:pathLst>
                <a:path w="346710" h="155575">
                  <a:moveTo>
                    <a:pt x="40132" y="44481"/>
                  </a:moveTo>
                  <a:lnTo>
                    <a:pt x="5033" y="60197"/>
                  </a:lnTo>
                  <a:lnTo>
                    <a:pt x="842" y="66801"/>
                  </a:lnTo>
                  <a:lnTo>
                    <a:pt x="0" y="73659"/>
                  </a:lnTo>
                  <a:lnTo>
                    <a:pt x="51" y="74421"/>
                  </a:lnTo>
                  <a:lnTo>
                    <a:pt x="2055" y="82168"/>
                  </a:lnTo>
                  <a:lnTo>
                    <a:pt x="3255" y="86487"/>
                  </a:lnTo>
                  <a:lnTo>
                    <a:pt x="5668" y="90424"/>
                  </a:lnTo>
                  <a:lnTo>
                    <a:pt x="9097" y="93599"/>
                  </a:lnTo>
                  <a:lnTo>
                    <a:pt x="12399" y="96774"/>
                  </a:lnTo>
                  <a:lnTo>
                    <a:pt x="17098" y="98805"/>
                  </a:lnTo>
                  <a:lnTo>
                    <a:pt x="22940" y="99567"/>
                  </a:lnTo>
                  <a:lnTo>
                    <a:pt x="17479" y="103886"/>
                  </a:lnTo>
                  <a:lnTo>
                    <a:pt x="14050" y="108712"/>
                  </a:lnTo>
                  <a:lnTo>
                    <a:pt x="11002" y="119761"/>
                  </a:lnTo>
                  <a:lnTo>
                    <a:pt x="11002" y="125349"/>
                  </a:lnTo>
                  <a:lnTo>
                    <a:pt x="36412" y="154328"/>
                  </a:lnTo>
                  <a:lnTo>
                    <a:pt x="42736" y="155162"/>
                  </a:lnTo>
                  <a:lnTo>
                    <a:pt x="49417" y="154900"/>
                  </a:lnTo>
                  <a:lnTo>
                    <a:pt x="78036" y="138556"/>
                  </a:lnTo>
                  <a:lnTo>
                    <a:pt x="47451" y="138556"/>
                  </a:lnTo>
                  <a:lnTo>
                    <a:pt x="43387" y="137921"/>
                  </a:lnTo>
                  <a:lnTo>
                    <a:pt x="39704" y="135635"/>
                  </a:lnTo>
                  <a:lnTo>
                    <a:pt x="36021" y="133222"/>
                  </a:lnTo>
                  <a:lnTo>
                    <a:pt x="33481" y="129285"/>
                  </a:lnTo>
                  <a:lnTo>
                    <a:pt x="31957" y="123697"/>
                  </a:lnTo>
                  <a:lnTo>
                    <a:pt x="30924" y="120141"/>
                  </a:lnTo>
                  <a:lnTo>
                    <a:pt x="30961" y="117475"/>
                  </a:lnTo>
                  <a:lnTo>
                    <a:pt x="31068" y="115824"/>
                  </a:lnTo>
                  <a:lnTo>
                    <a:pt x="32854" y="110997"/>
                  </a:lnTo>
                  <a:lnTo>
                    <a:pt x="33989" y="107695"/>
                  </a:lnTo>
                  <a:lnTo>
                    <a:pt x="37291" y="104901"/>
                  </a:lnTo>
                  <a:lnTo>
                    <a:pt x="46435" y="102488"/>
                  </a:lnTo>
                  <a:lnTo>
                    <a:pt x="78118" y="102488"/>
                  </a:lnTo>
                  <a:lnTo>
                    <a:pt x="77042" y="100711"/>
                  </a:lnTo>
                  <a:lnTo>
                    <a:pt x="72724" y="97027"/>
                  </a:lnTo>
                  <a:lnTo>
                    <a:pt x="68533" y="93344"/>
                  </a:lnTo>
                  <a:lnTo>
                    <a:pt x="63072" y="91186"/>
                  </a:lnTo>
                  <a:lnTo>
                    <a:pt x="56595" y="90424"/>
                  </a:lnTo>
                  <a:lnTo>
                    <a:pt x="58939" y="88518"/>
                  </a:lnTo>
                  <a:lnTo>
                    <a:pt x="33735" y="88518"/>
                  </a:lnTo>
                  <a:lnTo>
                    <a:pt x="30433" y="88264"/>
                  </a:lnTo>
                  <a:lnTo>
                    <a:pt x="24591" y="84962"/>
                  </a:lnTo>
                  <a:lnTo>
                    <a:pt x="22559" y="82168"/>
                  </a:lnTo>
                  <a:lnTo>
                    <a:pt x="21543" y="78104"/>
                  </a:lnTo>
                  <a:lnTo>
                    <a:pt x="20527" y="74421"/>
                  </a:lnTo>
                  <a:lnTo>
                    <a:pt x="20781" y="70992"/>
                  </a:lnTo>
                  <a:lnTo>
                    <a:pt x="22702" y="67817"/>
                  </a:lnTo>
                  <a:lnTo>
                    <a:pt x="24210" y="65150"/>
                  </a:lnTo>
                  <a:lnTo>
                    <a:pt x="27004" y="63245"/>
                  </a:lnTo>
                  <a:lnTo>
                    <a:pt x="30814" y="62102"/>
                  </a:lnTo>
                  <a:lnTo>
                    <a:pt x="34497" y="61087"/>
                  </a:lnTo>
                  <a:lnTo>
                    <a:pt x="64221" y="61087"/>
                  </a:lnTo>
                  <a:lnTo>
                    <a:pt x="63072" y="56895"/>
                  </a:lnTo>
                  <a:lnTo>
                    <a:pt x="58627" y="51180"/>
                  </a:lnTo>
                  <a:lnTo>
                    <a:pt x="51642" y="47497"/>
                  </a:lnTo>
                  <a:lnTo>
                    <a:pt x="46191" y="45406"/>
                  </a:lnTo>
                  <a:lnTo>
                    <a:pt x="40132" y="44481"/>
                  </a:lnTo>
                  <a:close/>
                </a:path>
                <a:path w="346710" h="155575">
                  <a:moveTo>
                    <a:pt x="149524" y="39242"/>
                  </a:moveTo>
                  <a:lnTo>
                    <a:pt x="117682" y="39242"/>
                  </a:lnTo>
                  <a:lnTo>
                    <a:pt x="121365" y="39624"/>
                  </a:lnTo>
                  <a:lnTo>
                    <a:pt x="124413" y="41401"/>
                  </a:lnTo>
                  <a:lnTo>
                    <a:pt x="127461" y="43052"/>
                  </a:lnTo>
                  <a:lnTo>
                    <a:pt x="129620" y="46227"/>
                  </a:lnTo>
                  <a:lnTo>
                    <a:pt x="132033" y="54863"/>
                  </a:lnTo>
                  <a:lnTo>
                    <a:pt x="131779" y="59308"/>
                  </a:lnTo>
                  <a:lnTo>
                    <a:pt x="130128" y="64262"/>
                  </a:lnTo>
                  <a:lnTo>
                    <a:pt x="128858" y="67817"/>
                  </a:lnTo>
                  <a:lnTo>
                    <a:pt x="124794" y="75056"/>
                  </a:lnTo>
                  <a:lnTo>
                    <a:pt x="118063" y="85978"/>
                  </a:lnTo>
                  <a:lnTo>
                    <a:pt x="112296" y="95579"/>
                  </a:lnTo>
                  <a:lnTo>
                    <a:pt x="99648" y="132079"/>
                  </a:lnTo>
                  <a:lnTo>
                    <a:pt x="100791" y="139445"/>
                  </a:lnTo>
                  <a:lnTo>
                    <a:pt x="171530" y="120141"/>
                  </a:lnTo>
                  <a:lnTo>
                    <a:pt x="169422" y="112394"/>
                  </a:lnTo>
                  <a:lnTo>
                    <a:pt x="126318" y="112394"/>
                  </a:lnTo>
                  <a:lnTo>
                    <a:pt x="126953" y="110236"/>
                  </a:lnTo>
                  <a:lnTo>
                    <a:pt x="127842" y="107950"/>
                  </a:lnTo>
                  <a:lnTo>
                    <a:pt x="129165" y="105282"/>
                  </a:lnTo>
                  <a:lnTo>
                    <a:pt x="130128" y="103250"/>
                  </a:lnTo>
                  <a:lnTo>
                    <a:pt x="137875" y="90677"/>
                  </a:lnTo>
                  <a:lnTo>
                    <a:pt x="142701" y="83184"/>
                  </a:lnTo>
                  <a:lnTo>
                    <a:pt x="145876" y="77469"/>
                  </a:lnTo>
                  <a:lnTo>
                    <a:pt x="151845" y="58038"/>
                  </a:lnTo>
                  <a:lnTo>
                    <a:pt x="152480" y="53339"/>
                  </a:lnTo>
                  <a:lnTo>
                    <a:pt x="152099" y="48513"/>
                  </a:lnTo>
                  <a:lnTo>
                    <a:pt x="150702" y="43814"/>
                  </a:lnTo>
                  <a:lnTo>
                    <a:pt x="149524" y="39242"/>
                  </a:lnTo>
                  <a:close/>
                </a:path>
                <a:path w="346710" h="155575">
                  <a:moveTo>
                    <a:pt x="78118" y="102488"/>
                  </a:moveTo>
                  <a:lnTo>
                    <a:pt x="46435" y="102488"/>
                  </a:lnTo>
                  <a:lnTo>
                    <a:pt x="50372" y="102996"/>
                  </a:lnTo>
                  <a:lnTo>
                    <a:pt x="53928" y="105282"/>
                  </a:lnTo>
                  <a:lnTo>
                    <a:pt x="57484" y="107441"/>
                  </a:lnTo>
                  <a:lnTo>
                    <a:pt x="60024" y="110997"/>
                  </a:lnTo>
                  <a:lnTo>
                    <a:pt x="61294" y="115950"/>
                  </a:lnTo>
                  <a:lnTo>
                    <a:pt x="62945" y="121665"/>
                  </a:lnTo>
                  <a:lnTo>
                    <a:pt x="62691" y="126364"/>
                  </a:lnTo>
                  <a:lnTo>
                    <a:pt x="60786" y="130047"/>
                  </a:lnTo>
                  <a:lnTo>
                    <a:pt x="58881" y="133857"/>
                  </a:lnTo>
                  <a:lnTo>
                    <a:pt x="55833" y="136270"/>
                  </a:lnTo>
                  <a:lnTo>
                    <a:pt x="47451" y="138556"/>
                  </a:lnTo>
                  <a:lnTo>
                    <a:pt x="78036" y="138556"/>
                  </a:lnTo>
                  <a:lnTo>
                    <a:pt x="78693" y="137667"/>
                  </a:lnTo>
                  <a:lnTo>
                    <a:pt x="81433" y="131667"/>
                  </a:lnTo>
                  <a:lnTo>
                    <a:pt x="82791" y="125349"/>
                  </a:lnTo>
                  <a:lnTo>
                    <a:pt x="82818" y="118522"/>
                  </a:lnTo>
                  <a:lnTo>
                    <a:pt x="81467" y="111303"/>
                  </a:lnTo>
                  <a:lnTo>
                    <a:pt x="79963" y="105537"/>
                  </a:lnTo>
                  <a:lnTo>
                    <a:pt x="78118" y="102488"/>
                  </a:lnTo>
                  <a:close/>
                </a:path>
                <a:path w="346710" h="155575">
                  <a:moveTo>
                    <a:pt x="166450" y="101472"/>
                  </a:moveTo>
                  <a:lnTo>
                    <a:pt x="126318" y="112394"/>
                  </a:lnTo>
                  <a:lnTo>
                    <a:pt x="169422" y="112394"/>
                  </a:lnTo>
                  <a:lnTo>
                    <a:pt x="166450" y="101472"/>
                  </a:lnTo>
                  <a:close/>
                </a:path>
                <a:path w="346710" h="155575">
                  <a:moveTo>
                    <a:pt x="64221" y="61087"/>
                  </a:moveTo>
                  <a:lnTo>
                    <a:pt x="34497" y="61087"/>
                  </a:lnTo>
                  <a:lnTo>
                    <a:pt x="37926" y="61467"/>
                  </a:lnTo>
                  <a:lnTo>
                    <a:pt x="40720" y="63118"/>
                  </a:lnTo>
                  <a:lnTo>
                    <a:pt x="43641" y="64769"/>
                  </a:lnTo>
                  <a:lnTo>
                    <a:pt x="45673" y="67437"/>
                  </a:lnTo>
                  <a:lnTo>
                    <a:pt x="46689" y="71246"/>
                  </a:lnTo>
                  <a:lnTo>
                    <a:pt x="47705" y="75311"/>
                  </a:lnTo>
                  <a:lnTo>
                    <a:pt x="47451" y="78739"/>
                  </a:lnTo>
                  <a:lnTo>
                    <a:pt x="45800" y="81661"/>
                  </a:lnTo>
                  <a:lnTo>
                    <a:pt x="44022" y="84581"/>
                  </a:lnTo>
                  <a:lnTo>
                    <a:pt x="41355" y="86487"/>
                  </a:lnTo>
                  <a:lnTo>
                    <a:pt x="33735" y="88518"/>
                  </a:lnTo>
                  <a:lnTo>
                    <a:pt x="58939" y="88518"/>
                  </a:lnTo>
                  <a:lnTo>
                    <a:pt x="60659" y="87121"/>
                  </a:lnTo>
                  <a:lnTo>
                    <a:pt x="63453" y="83312"/>
                  </a:lnTo>
                  <a:lnTo>
                    <a:pt x="64977" y="78739"/>
                  </a:lnTo>
                  <a:lnTo>
                    <a:pt x="66457" y="74421"/>
                  </a:lnTo>
                  <a:lnTo>
                    <a:pt x="66501" y="69595"/>
                  </a:lnTo>
                  <a:lnTo>
                    <a:pt x="64221" y="61087"/>
                  </a:lnTo>
                  <a:close/>
                </a:path>
                <a:path w="346710" h="155575">
                  <a:moveTo>
                    <a:pt x="123921" y="21875"/>
                  </a:moveTo>
                  <a:lnTo>
                    <a:pt x="87710" y="37211"/>
                  </a:lnTo>
                  <a:lnTo>
                    <a:pt x="82239" y="56895"/>
                  </a:lnTo>
                  <a:lnTo>
                    <a:pt x="82884" y="64262"/>
                  </a:lnTo>
                  <a:lnTo>
                    <a:pt x="103585" y="60832"/>
                  </a:lnTo>
                  <a:lnTo>
                    <a:pt x="102315" y="54863"/>
                  </a:lnTo>
                  <a:lnTo>
                    <a:pt x="102569" y="50164"/>
                  </a:lnTo>
                  <a:lnTo>
                    <a:pt x="104474" y="46989"/>
                  </a:lnTo>
                  <a:lnTo>
                    <a:pt x="106252" y="43814"/>
                  </a:lnTo>
                  <a:lnTo>
                    <a:pt x="109173" y="41528"/>
                  </a:lnTo>
                  <a:lnTo>
                    <a:pt x="117682" y="39242"/>
                  </a:lnTo>
                  <a:lnTo>
                    <a:pt x="149524" y="39242"/>
                  </a:lnTo>
                  <a:lnTo>
                    <a:pt x="148543" y="35432"/>
                  </a:lnTo>
                  <a:lnTo>
                    <a:pt x="143590" y="29337"/>
                  </a:lnTo>
                  <a:lnTo>
                    <a:pt x="136224" y="25272"/>
                  </a:lnTo>
                  <a:lnTo>
                    <a:pt x="130340" y="22943"/>
                  </a:lnTo>
                  <a:lnTo>
                    <a:pt x="123921" y="21875"/>
                  </a:lnTo>
                  <a:close/>
                </a:path>
                <a:path w="346710" h="155575">
                  <a:moveTo>
                    <a:pt x="226902" y="23240"/>
                  </a:moveTo>
                  <a:lnTo>
                    <a:pt x="208106" y="28320"/>
                  </a:lnTo>
                  <a:lnTo>
                    <a:pt x="228934" y="104647"/>
                  </a:lnTo>
                  <a:lnTo>
                    <a:pt x="249127" y="99187"/>
                  </a:lnTo>
                  <a:lnTo>
                    <a:pt x="242650" y="75564"/>
                  </a:lnTo>
                  <a:lnTo>
                    <a:pt x="240336" y="66657"/>
                  </a:lnTo>
                  <a:lnTo>
                    <a:pt x="238713" y="59356"/>
                  </a:lnTo>
                  <a:lnTo>
                    <a:pt x="237756" y="53651"/>
                  </a:lnTo>
                  <a:lnTo>
                    <a:pt x="237443" y="49529"/>
                  </a:lnTo>
                  <a:lnTo>
                    <a:pt x="237443" y="45212"/>
                  </a:lnTo>
                  <a:lnTo>
                    <a:pt x="238205" y="41909"/>
                  </a:lnTo>
                  <a:lnTo>
                    <a:pt x="239729" y="39877"/>
                  </a:lnTo>
                  <a:lnTo>
                    <a:pt x="241253" y="37718"/>
                  </a:lnTo>
                  <a:lnTo>
                    <a:pt x="243412" y="36321"/>
                  </a:lnTo>
                  <a:lnTo>
                    <a:pt x="249254" y="34797"/>
                  </a:lnTo>
                  <a:lnTo>
                    <a:pt x="256740" y="34797"/>
                  </a:lnTo>
                  <a:lnTo>
                    <a:pt x="256800" y="34036"/>
                  </a:lnTo>
                  <a:lnTo>
                    <a:pt x="229823" y="34036"/>
                  </a:lnTo>
                  <a:lnTo>
                    <a:pt x="226902" y="23240"/>
                  </a:lnTo>
                  <a:close/>
                </a:path>
                <a:path w="346710" h="155575">
                  <a:moveTo>
                    <a:pt x="256740" y="34797"/>
                  </a:moveTo>
                  <a:lnTo>
                    <a:pt x="249254" y="34797"/>
                  </a:lnTo>
                  <a:lnTo>
                    <a:pt x="252683" y="35051"/>
                  </a:lnTo>
                  <a:lnTo>
                    <a:pt x="256620" y="36321"/>
                  </a:lnTo>
                  <a:lnTo>
                    <a:pt x="256740" y="34797"/>
                  </a:lnTo>
                  <a:close/>
                </a:path>
                <a:path w="346710" h="155575">
                  <a:moveTo>
                    <a:pt x="253191" y="15620"/>
                  </a:moveTo>
                  <a:lnTo>
                    <a:pt x="248365" y="15620"/>
                  </a:lnTo>
                  <a:lnTo>
                    <a:pt x="243793" y="16763"/>
                  </a:lnTo>
                  <a:lnTo>
                    <a:pt x="229823" y="34036"/>
                  </a:lnTo>
                  <a:lnTo>
                    <a:pt x="256800" y="34036"/>
                  </a:lnTo>
                  <a:lnTo>
                    <a:pt x="258144" y="17017"/>
                  </a:lnTo>
                  <a:lnTo>
                    <a:pt x="253191" y="15620"/>
                  </a:lnTo>
                  <a:close/>
                </a:path>
                <a:path w="346710" h="155575">
                  <a:moveTo>
                    <a:pt x="293450" y="60325"/>
                  </a:moveTo>
                  <a:lnTo>
                    <a:pt x="274019" y="68961"/>
                  </a:lnTo>
                  <a:lnTo>
                    <a:pt x="277956" y="75691"/>
                  </a:lnTo>
                  <a:lnTo>
                    <a:pt x="283417" y="80263"/>
                  </a:lnTo>
                  <a:lnTo>
                    <a:pt x="290656" y="82930"/>
                  </a:lnTo>
                  <a:lnTo>
                    <a:pt x="296319" y="84335"/>
                  </a:lnTo>
                  <a:lnTo>
                    <a:pt x="302625" y="84740"/>
                  </a:lnTo>
                  <a:lnTo>
                    <a:pt x="309551" y="84145"/>
                  </a:lnTo>
                  <a:lnTo>
                    <a:pt x="339834" y="69214"/>
                  </a:lnTo>
                  <a:lnTo>
                    <a:pt x="304372" y="69214"/>
                  </a:lnTo>
                  <a:lnTo>
                    <a:pt x="301197" y="67944"/>
                  </a:lnTo>
                  <a:lnTo>
                    <a:pt x="298022" y="66547"/>
                  </a:lnTo>
                  <a:lnTo>
                    <a:pt x="295482" y="64007"/>
                  </a:lnTo>
                  <a:lnTo>
                    <a:pt x="293450" y="60325"/>
                  </a:lnTo>
                  <a:close/>
                </a:path>
                <a:path w="346710" h="155575">
                  <a:moveTo>
                    <a:pt x="345831" y="51434"/>
                  </a:moveTo>
                  <a:lnTo>
                    <a:pt x="318977" y="51434"/>
                  </a:lnTo>
                  <a:lnTo>
                    <a:pt x="321517" y="51688"/>
                  </a:lnTo>
                  <a:lnTo>
                    <a:pt x="322787" y="52324"/>
                  </a:lnTo>
                  <a:lnTo>
                    <a:pt x="324057" y="53086"/>
                  </a:lnTo>
                  <a:lnTo>
                    <a:pt x="324819" y="54228"/>
                  </a:lnTo>
                  <a:lnTo>
                    <a:pt x="325200" y="55752"/>
                  </a:lnTo>
                  <a:lnTo>
                    <a:pt x="325835" y="58038"/>
                  </a:lnTo>
                  <a:lnTo>
                    <a:pt x="308309" y="69214"/>
                  </a:lnTo>
                  <a:lnTo>
                    <a:pt x="339834" y="69214"/>
                  </a:lnTo>
                  <a:lnTo>
                    <a:pt x="340948" y="67944"/>
                  </a:lnTo>
                  <a:lnTo>
                    <a:pt x="345393" y="61340"/>
                  </a:lnTo>
                  <a:lnTo>
                    <a:pt x="346663" y="54482"/>
                  </a:lnTo>
                  <a:lnTo>
                    <a:pt x="345831" y="51434"/>
                  </a:lnTo>
                  <a:close/>
                </a:path>
                <a:path w="346710" h="155575">
                  <a:moveTo>
                    <a:pt x="312373" y="0"/>
                  </a:moveTo>
                  <a:lnTo>
                    <a:pt x="274916" y="12445"/>
                  </a:lnTo>
                  <a:lnTo>
                    <a:pt x="266145" y="28828"/>
                  </a:lnTo>
                  <a:lnTo>
                    <a:pt x="267923" y="35432"/>
                  </a:lnTo>
                  <a:lnTo>
                    <a:pt x="303481" y="51895"/>
                  </a:lnTo>
                  <a:lnTo>
                    <a:pt x="318977" y="51434"/>
                  </a:lnTo>
                  <a:lnTo>
                    <a:pt x="345831" y="51434"/>
                  </a:lnTo>
                  <a:lnTo>
                    <a:pt x="329137" y="31876"/>
                  </a:lnTo>
                  <a:lnTo>
                    <a:pt x="298022" y="31876"/>
                  </a:lnTo>
                  <a:lnTo>
                    <a:pt x="291164" y="31622"/>
                  </a:lnTo>
                  <a:lnTo>
                    <a:pt x="285576" y="26034"/>
                  </a:lnTo>
                  <a:lnTo>
                    <a:pt x="285957" y="24511"/>
                  </a:lnTo>
                  <a:lnTo>
                    <a:pt x="287227" y="22987"/>
                  </a:lnTo>
                  <a:lnTo>
                    <a:pt x="289132" y="20827"/>
                  </a:lnTo>
                  <a:lnTo>
                    <a:pt x="292688" y="19050"/>
                  </a:lnTo>
                  <a:lnTo>
                    <a:pt x="298022" y="17652"/>
                  </a:lnTo>
                  <a:lnTo>
                    <a:pt x="302213" y="16509"/>
                  </a:lnTo>
                  <a:lnTo>
                    <a:pt x="305642" y="16382"/>
                  </a:lnTo>
                  <a:lnTo>
                    <a:pt x="328504" y="16382"/>
                  </a:lnTo>
                  <a:lnTo>
                    <a:pt x="332947" y="14224"/>
                  </a:lnTo>
                  <a:lnTo>
                    <a:pt x="329264" y="8127"/>
                  </a:lnTo>
                  <a:lnTo>
                    <a:pt x="324311" y="4063"/>
                  </a:lnTo>
                  <a:lnTo>
                    <a:pt x="312373" y="0"/>
                  </a:lnTo>
                  <a:close/>
                </a:path>
                <a:path w="346710" h="155575">
                  <a:moveTo>
                    <a:pt x="320755" y="30861"/>
                  </a:moveTo>
                  <a:lnTo>
                    <a:pt x="298022" y="31876"/>
                  </a:lnTo>
                  <a:lnTo>
                    <a:pt x="329137" y="31876"/>
                  </a:lnTo>
                  <a:lnTo>
                    <a:pt x="320755" y="30861"/>
                  </a:lnTo>
                  <a:close/>
                </a:path>
                <a:path w="346710" h="155575">
                  <a:moveTo>
                    <a:pt x="328504" y="16382"/>
                  </a:moveTo>
                  <a:lnTo>
                    <a:pt x="305642" y="16382"/>
                  </a:lnTo>
                  <a:lnTo>
                    <a:pt x="308436" y="17399"/>
                  </a:lnTo>
                  <a:lnTo>
                    <a:pt x="311103" y="18287"/>
                  </a:lnTo>
                  <a:lnTo>
                    <a:pt x="313262" y="20192"/>
                  </a:lnTo>
                  <a:lnTo>
                    <a:pt x="314913" y="22987"/>
                  </a:lnTo>
                  <a:lnTo>
                    <a:pt x="328504" y="1638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78991" y="2298191"/>
              <a:ext cx="524510" cy="76200"/>
            </a:xfrm>
            <a:custGeom>
              <a:avLst/>
              <a:gdLst/>
              <a:ahLst/>
              <a:cxnLst/>
              <a:rect l="l" t="t" r="r" b="b"/>
              <a:pathLst>
                <a:path w="524510" h="76200">
                  <a:moveTo>
                    <a:pt x="448056" y="0"/>
                  </a:moveTo>
                  <a:lnTo>
                    <a:pt x="448056" y="76200"/>
                  </a:lnTo>
                  <a:lnTo>
                    <a:pt x="511556" y="44450"/>
                  </a:lnTo>
                  <a:lnTo>
                    <a:pt x="460756" y="44450"/>
                  </a:lnTo>
                  <a:lnTo>
                    <a:pt x="460756" y="31750"/>
                  </a:lnTo>
                  <a:lnTo>
                    <a:pt x="511556" y="31750"/>
                  </a:lnTo>
                  <a:lnTo>
                    <a:pt x="448056" y="0"/>
                  </a:lnTo>
                  <a:close/>
                </a:path>
                <a:path w="524510" h="76200">
                  <a:moveTo>
                    <a:pt x="44805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48056" y="44450"/>
                  </a:lnTo>
                  <a:lnTo>
                    <a:pt x="448056" y="31750"/>
                  </a:lnTo>
                  <a:close/>
                </a:path>
                <a:path w="524510" h="76200">
                  <a:moveTo>
                    <a:pt x="511556" y="31750"/>
                  </a:moveTo>
                  <a:lnTo>
                    <a:pt x="460756" y="31750"/>
                  </a:lnTo>
                  <a:lnTo>
                    <a:pt x="460756" y="44450"/>
                  </a:lnTo>
                  <a:lnTo>
                    <a:pt x="511556" y="44450"/>
                  </a:lnTo>
                  <a:lnTo>
                    <a:pt x="524256" y="38100"/>
                  </a:lnTo>
                  <a:lnTo>
                    <a:pt x="51155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78739" y="3802126"/>
            <a:ext cx="810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66FF"/>
                </a:solidFill>
                <a:latin typeface="Arial"/>
                <a:cs typeface="Arial"/>
              </a:rPr>
              <a:t>Customer</a:t>
            </a:r>
            <a:r>
              <a:rPr dirty="0" sz="1200" spc="-105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2019300"/>
            <a:ext cx="4381500" cy="1765300"/>
            <a:chOff x="0" y="2019300"/>
            <a:chExt cx="4381500" cy="1765300"/>
          </a:xfrm>
        </p:grpSpPr>
        <p:sp>
          <p:nvSpPr>
            <p:cNvPr id="47" name="object 47"/>
            <p:cNvSpPr/>
            <p:nvPr/>
          </p:nvSpPr>
          <p:spPr>
            <a:xfrm>
              <a:off x="0" y="2892552"/>
              <a:ext cx="893063" cy="89154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59407" y="2705100"/>
              <a:ext cx="1257300" cy="9784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787271" y="3099308"/>
              <a:ext cx="346710" cy="155575"/>
            </a:xfrm>
            <a:custGeom>
              <a:avLst/>
              <a:gdLst/>
              <a:ahLst/>
              <a:cxnLst/>
              <a:rect l="l" t="t" r="r" b="b"/>
              <a:pathLst>
                <a:path w="346710" h="155575">
                  <a:moveTo>
                    <a:pt x="40179" y="44481"/>
                  </a:moveTo>
                  <a:lnTo>
                    <a:pt x="5080" y="60198"/>
                  </a:lnTo>
                  <a:lnTo>
                    <a:pt x="889" y="66802"/>
                  </a:lnTo>
                  <a:lnTo>
                    <a:pt x="9143" y="93599"/>
                  </a:lnTo>
                  <a:lnTo>
                    <a:pt x="12446" y="96774"/>
                  </a:lnTo>
                  <a:lnTo>
                    <a:pt x="17145" y="98806"/>
                  </a:lnTo>
                  <a:lnTo>
                    <a:pt x="22987" y="99568"/>
                  </a:lnTo>
                  <a:lnTo>
                    <a:pt x="17526" y="103886"/>
                  </a:lnTo>
                  <a:lnTo>
                    <a:pt x="14097" y="108712"/>
                  </a:lnTo>
                  <a:lnTo>
                    <a:pt x="11049" y="119761"/>
                  </a:lnTo>
                  <a:lnTo>
                    <a:pt x="11049" y="125349"/>
                  </a:lnTo>
                  <a:lnTo>
                    <a:pt x="36458" y="154328"/>
                  </a:lnTo>
                  <a:lnTo>
                    <a:pt x="42783" y="155162"/>
                  </a:lnTo>
                  <a:lnTo>
                    <a:pt x="49464" y="154900"/>
                  </a:lnTo>
                  <a:lnTo>
                    <a:pt x="78083" y="138556"/>
                  </a:lnTo>
                  <a:lnTo>
                    <a:pt x="47498" y="138556"/>
                  </a:lnTo>
                  <a:lnTo>
                    <a:pt x="43434" y="137922"/>
                  </a:lnTo>
                  <a:lnTo>
                    <a:pt x="39751" y="135636"/>
                  </a:lnTo>
                  <a:lnTo>
                    <a:pt x="36068" y="133223"/>
                  </a:lnTo>
                  <a:lnTo>
                    <a:pt x="33528" y="129286"/>
                  </a:lnTo>
                  <a:lnTo>
                    <a:pt x="32004" y="123698"/>
                  </a:lnTo>
                  <a:lnTo>
                    <a:pt x="30861" y="119761"/>
                  </a:lnTo>
                  <a:lnTo>
                    <a:pt x="31115" y="115824"/>
                  </a:lnTo>
                  <a:lnTo>
                    <a:pt x="32639" y="111760"/>
                  </a:lnTo>
                  <a:lnTo>
                    <a:pt x="34036" y="107696"/>
                  </a:lnTo>
                  <a:lnTo>
                    <a:pt x="37337" y="104902"/>
                  </a:lnTo>
                  <a:lnTo>
                    <a:pt x="46481" y="102489"/>
                  </a:lnTo>
                  <a:lnTo>
                    <a:pt x="78165" y="102489"/>
                  </a:lnTo>
                  <a:lnTo>
                    <a:pt x="77089" y="100711"/>
                  </a:lnTo>
                  <a:lnTo>
                    <a:pt x="72771" y="97028"/>
                  </a:lnTo>
                  <a:lnTo>
                    <a:pt x="68580" y="93344"/>
                  </a:lnTo>
                  <a:lnTo>
                    <a:pt x="63118" y="91186"/>
                  </a:lnTo>
                  <a:lnTo>
                    <a:pt x="56642" y="90424"/>
                  </a:lnTo>
                  <a:lnTo>
                    <a:pt x="58986" y="88518"/>
                  </a:lnTo>
                  <a:lnTo>
                    <a:pt x="33781" y="88518"/>
                  </a:lnTo>
                  <a:lnTo>
                    <a:pt x="30480" y="88265"/>
                  </a:lnTo>
                  <a:lnTo>
                    <a:pt x="24637" y="84962"/>
                  </a:lnTo>
                  <a:lnTo>
                    <a:pt x="22606" y="82168"/>
                  </a:lnTo>
                  <a:lnTo>
                    <a:pt x="21590" y="78105"/>
                  </a:lnTo>
                  <a:lnTo>
                    <a:pt x="20574" y="74422"/>
                  </a:lnTo>
                  <a:lnTo>
                    <a:pt x="20828" y="70993"/>
                  </a:lnTo>
                  <a:lnTo>
                    <a:pt x="22606" y="68072"/>
                  </a:lnTo>
                  <a:lnTo>
                    <a:pt x="24256" y="65150"/>
                  </a:lnTo>
                  <a:lnTo>
                    <a:pt x="27051" y="63246"/>
                  </a:lnTo>
                  <a:lnTo>
                    <a:pt x="30861" y="62103"/>
                  </a:lnTo>
                  <a:lnTo>
                    <a:pt x="34543" y="61087"/>
                  </a:lnTo>
                  <a:lnTo>
                    <a:pt x="64268" y="61087"/>
                  </a:lnTo>
                  <a:lnTo>
                    <a:pt x="63118" y="56896"/>
                  </a:lnTo>
                  <a:lnTo>
                    <a:pt x="58674" y="51181"/>
                  </a:lnTo>
                  <a:lnTo>
                    <a:pt x="51689" y="47498"/>
                  </a:lnTo>
                  <a:lnTo>
                    <a:pt x="46237" y="45406"/>
                  </a:lnTo>
                  <a:lnTo>
                    <a:pt x="40179" y="44481"/>
                  </a:lnTo>
                  <a:close/>
                </a:path>
                <a:path w="346710" h="155575">
                  <a:moveTo>
                    <a:pt x="78165" y="102489"/>
                  </a:moveTo>
                  <a:lnTo>
                    <a:pt x="46481" y="102489"/>
                  </a:lnTo>
                  <a:lnTo>
                    <a:pt x="50418" y="102997"/>
                  </a:lnTo>
                  <a:lnTo>
                    <a:pt x="53975" y="105283"/>
                  </a:lnTo>
                  <a:lnTo>
                    <a:pt x="57531" y="107442"/>
                  </a:lnTo>
                  <a:lnTo>
                    <a:pt x="60071" y="110998"/>
                  </a:lnTo>
                  <a:lnTo>
                    <a:pt x="61341" y="115950"/>
                  </a:lnTo>
                  <a:lnTo>
                    <a:pt x="62992" y="121666"/>
                  </a:lnTo>
                  <a:lnTo>
                    <a:pt x="62737" y="126365"/>
                  </a:lnTo>
                  <a:lnTo>
                    <a:pt x="60833" y="130048"/>
                  </a:lnTo>
                  <a:lnTo>
                    <a:pt x="58928" y="133858"/>
                  </a:lnTo>
                  <a:lnTo>
                    <a:pt x="55880" y="136271"/>
                  </a:lnTo>
                  <a:lnTo>
                    <a:pt x="47498" y="138556"/>
                  </a:lnTo>
                  <a:lnTo>
                    <a:pt x="78083" y="138556"/>
                  </a:lnTo>
                  <a:lnTo>
                    <a:pt x="78740" y="137668"/>
                  </a:lnTo>
                  <a:lnTo>
                    <a:pt x="81480" y="131667"/>
                  </a:lnTo>
                  <a:lnTo>
                    <a:pt x="82837" y="125349"/>
                  </a:lnTo>
                  <a:lnTo>
                    <a:pt x="82865" y="118522"/>
                  </a:lnTo>
                  <a:lnTo>
                    <a:pt x="81534" y="111379"/>
                  </a:lnTo>
                  <a:lnTo>
                    <a:pt x="80010" y="105537"/>
                  </a:lnTo>
                  <a:lnTo>
                    <a:pt x="78165" y="102489"/>
                  </a:lnTo>
                  <a:close/>
                </a:path>
                <a:path w="346710" h="155575">
                  <a:moveTo>
                    <a:pt x="64268" y="61087"/>
                  </a:moveTo>
                  <a:lnTo>
                    <a:pt x="34543" y="61087"/>
                  </a:lnTo>
                  <a:lnTo>
                    <a:pt x="37973" y="61468"/>
                  </a:lnTo>
                  <a:lnTo>
                    <a:pt x="40767" y="63118"/>
                  </a:lnTo>
                  <a:lnTo>
                    <a:pt x="43687" y="64769"/>
                  </a:lnTo>
                  <a:lnTo>
                    <a:pt x="45720" y="67437"/>
                  </a:lnTo>
                  <a:lnTo>
                    <a:pt x="46736" y="71247"/>
                  </a:lnTo>
                  <a:lnTo>
                    <a:pt x="47752" y="75311"/>
                  </a:lnTo>
                  <a:lnTo>
                    <a:pt x="47498" y="78740"/>
                  </a:lnTo>
                  <a:lnTo>
                    <a:pt x="45847" y="81661"/>
                  </a:lnTo>
                  <a:lnTo>
                    <a:pt x="44068" y="84581"/>
                  </a:lnTo>
                  <a:lnTo>
                    <a:pt x="41402" y="86487"/>
                  </a:lnTo>
                  <a:lnTo>
                    <a:pt x="33781" y="88518"/>
                  </a:lnTo>
                  <a:lnTo>
                    <a:pt x="58986" y="88518"/>
                  </a:lnTo>
                  <a:lnTo>
                    <a:pt x="60706" y="87122"/>
                  </a:lnTo>
                  <a:lnTo>
                    <a:pt x="63500" y="83312"/>
                  </a:lnTo>
                  <a:lnTo>
                    <a:pt x="65024" y="78740"/>
                  </a:lnTo>
                  <a:lnTo>
                    <a:pt x="66504" y="74422"/>
                  </a:lnTo>
                  <a:lnTo>
                    <a:pt x="66548" y="69596"/>
                  </a:lnTo>
                  <a:lnTo>
                    <a:pt x="64268" y="61087"/>
                  </a:lnTo>
                  <a:close/>
                </a:path>
                <a:path w="346710" h="155575">
                  <a:moveTo>
                    <a:pt x="158187" y="106806"/>
                  </a:moveTo>
                  <a:lnTo>
                    <a:pt x="137287" y="106806"/>
                  </a:lnTo>
                  <a:lnTo>
                    <a:pt x="143002" y="128016"/>
                  </a:lnTo>
                  <a:lnTo>
                    <a:pt x="162560" y="122681"/>
                  </a:lnTo>
                  <a:lnTo>
                    <a:pt x="158187" y="106806"/>
                  </a:lnTo>
                  <a:close/>
                </a:path>
                <a:path w="346710" h="155575">
                  <a:moveTo>
                    <a:pt x="133731" y="17018"/>
                  </a:moveTo>
                  <a:lnTo>
                    <a:pt x="116840" y="21590"/>
                  </a:lnTo>
                  <a:lnTo>
                    <a:pt x="89408" y="100837"/>
                  </a:lnTo>
                  <a:lnTo>
                    <a:pt x="94106" y="118491"/>
                  </a:lnTo>
                  <a:lnTo>
                    <a:pt x="137287" y="106806"/>
                  </a:lnTo>
                  <a:lnTo>
                    <a:pt x="158187" y="106806"/>
                  </a:lnTo>
                  <a:lnTo>
                    <a:pt x="156718" y="101473"/>
                  </a:lnTo>
                  <a:lnTo>
                    <a:pt x="169799" y="97917"/>
                  </a:lnTo>
                  <a:lnTo>
                    <a:pt x="169178" y="95631"/>
                  </a:lnTo>
                  <a:lnTo>
                    <a:pt x="108204" y="95631"/>
                  </a:lnTo>
                  <a:lnTo>
                    <a:pt x="122681" y="53086"/>
                  </a:lnTo>
                  <a:lnTo>
                    <a:pt x="143555" y="53086"/>
                  </a:lnTo>
                  <a:lnTo>
                    <a:pt x="133731" y="17018"/>
                  </a:lnTo>
                  <a:close/>
                </a:path>
                <a:path w="346710" h="155575">
                  <a:moveTo>
                    <a:pt x="143555" y="53086"/>
                  </a:moveTo>
                  <a:lnTo>
                    <a:pt x="122681" y="53086"/>
                  </a:lnTo>
                  <a:lnTo>
                    <a:pt x="132461" y="89027"/>
                  </a:lnTo>
                  <a:lnTo>
                    <a:pt x="108204" y="95631"/>
                  </a:lnTo>
                  <a:lnTo>
                    <a:pt x="169178" y="95631"/>
                  </a:lnTo>
                  <a:lnTo>
                    <a:pt x="165938" y="83693"/>
                  </a:lnTo>
                  <a:lnTo>
                    <a:pt x="151892" y="83693"/>
                  </a:lnTo>
                  <a:lnTo>
                    <a:pt x="143555" y="53086"/>
                  </a:lnTo>
                  <a:close/>
                </a:path>
                <a:path w="346710" h="155575">
                  <a:moveTo>
                    <a:pt x="164973" y="80137"/>
                  </a:moveTo>
                  <a:lnTo>
                    <a:pt x="151892" y="83693"/>
                  </a:lnTo>
                  <a:lnTo>
                    <a:pt x="165938" y="83693"/>
                  </a:lnTo>
                  <a:lnTo>
                    <a:pt x="164973" y="80137"/>
                  </a:lnTo>
                  <a:close/>
                </a:path>
                <a:path w="346710" h="155575">
                  <a:moveTo>
                    <a:pt x="226949" y="23241"/>
                  </a:moveTo>
                  <a:lnTo>
                    <a:pt x="208153" y="28321"/>
                  </a:lnTo>
                  <a:lnTo>
                    <a:pt x="228981" y="104648"/>
                  </a:lnTo>
                  <a:lnTo>
                    <a:pt x="249174" y="99187"/>
                  </a:lnTo>
                  <a:lnTo>
                    <a:pt x="242697" y="75565"/>
                  </a:lnTo>
                  <a:lnTo>
                    <a:pt x="240383" y="66657"/>
                  </a:lnTo>
                  <a:lnTo>
                    <a:pt x="238760" y="59356"/>
                  </a:lnTo>
                  <a:lnTo>
                    <a:pt x="237803" y="53651"/>
                  </a:lnTo>
                  <a:lnTo>
                    <a:pt x="237490" y="49530"/>
                  </a:lnTo>
                  <a:lnTo>
                    <a:pt x="237490" y="45212"/>
                  </a:lnTo>
                  <a:lnTo>
                    <a:pt x="238252" y="41910"/>
                  </a:lnTo>
                  <a:lnTo>
                    <a:pt x="239776" y="39878"/>
                  </a:lnTo>
                  <a:lnTo>
                    <a:pt x="241300" y="37718"/>
                  </a:lnTo>
                  <a:lnTo>
                    <a:pt x="243459" y="36322"/>
                  </a:lnTo>
                  <a:lnTo>
                    <a:pt x="249301" y="34798"/>
                  </a:lnTo>
                  <a:lnTo>
                    <a:pt x="256787" y="34798"/>
                  </a:lnTo>
                  <a:lnTo>
                    <a:pt x="256847" y="34036"/>
                  </a:lnTo>
                  <a:lnTo>
                    <a:pt x="229870" y="34036"/>
                  </a:lnTo>
                  <a:lnTo>
                    <a:pt x="226949" y="23241"/>
                  </a:lnTo>
                  <a:close/>
                </a:path>
                <a:path w="346710" h="155575">
                  <a:moveTo>
                    <a:pt x="256787" y="34798"/>
                  </a:moveTo>
                  <a:lnTo>
                    <a:pt x="249301" y="34798"/>
                  </a:lnTo>
                  <a:lnTo>
                    <a:pt x="252730" y="35052"/>
                  </a:lnTo>
                  <a:lnTo>
                    <a:pt x="256667" y="36322"/>
                  </a:lnTo>
                  <a:lnTo>
                    <a:pt x="256787" y="34798"/>
                  </a:lnTo>
                  <a:close/>
                </a:path>
                <a:path w="346710" h="155575">
                  <a:moveTo>
                    <a:pt x="253237" y="15621"/>
                  </a:moveTo>
                  <a:lnTo>
                    <a:pt x="248412" y="15621"/>
                  </a:lnTo>
                  <a:lnTo>
                    <a:pt x="243840" y="16764"/>
                  </a:lnTo>
                  <a:lnTo>
                    <a:pt x="229870" y="34036"/>
                  </a:lnTo>
                  <a:lnTo>
                    <a:pt x="256847" y="34036"/>
                  </a:lnTo>
                  <a:lnTo>
                    <a:pt x="258191" y="17018"/>
                  </a:lnTo>
                  <a:lnTo>
                    <a:pt x="253237" y="15621"/>
                  </a:lnTo>
                  <a:close/>
                </a:path>
                <a:path w="346710" h="155575">
                  <a:moveTo>
                    <a:pt x="293497" y="60325"/>
                  </a:moveTo>
                  <a:lnTo>
                    <a:pt x="274066" y="68961"/>
                  </a:lnTo>
                  <a:lnTo>
                    <a:pt x="278003" y="75692"/>
                  </a:lnTo>
                  <a:lnTo>
                    <a:pt x="283464" y="80264"/>
                  </a:lnTo>
                  <a:lnTo>
                    <a:pt x="290703" y="82931"/>
                  </a:lnTo>
                  <a:lnTo>
                    <a:pt x="296366" y="84335"/>
                  </a:lnTo>
                  <a:lnTo>
                    <a:pt x="302672" y="84740"/>
                  </a:lnTo>
                  <a:lnTo>
                    <a:pt x="309598" y="84145"/>
                  </a:lnTo>
                  <a:lnTo>
                    <a:pt x="339881" y="69215"/>
                  </a:lnTo>
                  <a:lnTo>
                    <a:pt x="304419" y="69215"/>
                  </a:lnTo>
                  <a:lnTo>
                    <a:pt x="301244" y="67944"/>
                  </a:lnTo>
                  <a:lnTo>
                    <a:pt x="298069" y="66548"/>
                  </a:lnTo>
                  <a:lnTo>
                    <a:pt x="295529" y="64008"/>
                  </a:lnTo>
                  <a:lnTo>
                    <a:pt x="293497" y="60325"/>
                  </a:lnTo>
                  <a:close/>
                </a:path>
                <a:path w="346710" h="155575">
                  <a:moveTo>
                    <a:pt x="345878" y="51435"/>
                  </a:moveTo>
                  <a:lnTo>
                    <a:pt x="319024" y="51435"/>
                  </a:lnTo>
                  <a:lnTo>
                    <a:pt x="321564" y="51689"/>
                  </a:lnTo>
                  <a:lnTo>
                    <a:pt x="322834" y="52324"/>
                  </a:lnTo>
                  <a:lnTo>
                    <a:pt x="324104" y="53086"/>
                  </a:lnTo>
                  <a:lnTo>
                    <a:pt x="324866" y="54229"/>
                  </a:lnTo>
                  <a:lnTo>
                    <a:pt x="325247" y="55753"/>
                  </a:lnTo>
                  <a:lnTo>
                    <a:pt x="325881" y="58039"/>
                  </a:lnTo>
                  <a:lnTo>
                    <a:pt x="308356" y="69215"/>
                  </a:lnTo>
                  <a:lnTo>
                    <a:pt x="339881" y="69215"/>
                  </a:lnTo>
                  <a:lnTo>
                    <a:pt x="340995" y="67944"/>
                  </a:lnTo>
                  <a:lnTo>
                    <a:pt x="345440" y="61341"/>
                  </a:lnTo>
                  <a:lnTo>
                    <a:pt x="346710" y="54483"/>
                  </a:lnTo>
                  <a:lnTo>
                    <a:pt x="345878" y="51435"/>
                  </a:lnTo>
                  <a:close/>
                </a:path>
                <a:path w="346710" h="155575">
                  <a:moveTo>
                    <a:pt x="312420" y="0"/>
                  </a:moveTo>
                  <a:lnTo>
                    <a:pt x="274962" y="12445"/>
                  </a:lnTo>
                  <a:lnTo>
                    <a:pt x="266192" y="28829"/>
                  </a:lnTo>
                  <a:lnTo>
                    <a:pt x="267970" y="35433"/>
                  </a:lnTo>
                  <a:lnTo>
                    <a:pt x="303528" y="51895"/>
                  </a:lnTo>
                  <a:lnTo>
                    <a:pt x="319024" y="51435"/>
                  </a:lnTo>
                  <a:lnTo>
                    <a:pt x="345878" y="51435"/>
                  </a:lnTo>
                  <a:lnTo>
                    <a:pt x="329184" y="31877"/>
                  </a:lnTo>
                  <a:lnTo>
                    <a:pt x="298069" y="31877"/>
                  </a:lnTo>
                  <a:lnTo>
                    <a:pt x="291211" y="31623"/>
                  </a:lnTo>
                  <a:lnTo>
                    <a:pt x="285623" y="26035"/>
                  </a:lnTo>
                  <a:lnTo>
                    <a:pt x="286004" y="24511"/>
                  </a:lnTo>
                  <a:lnTo>
                    <a:pt x="287274" y="22987"/>
                  </a:lnTo>
                  <a:lnTo>
                    <a:pt x="289179" y="20828"/>
                  </a:lnTo>
                  <a:lnTo>
                    <a:pt x="292735" y="19050"/>
                  </a:lnTo>
                  <a:lnTo>
                    <a:pt x="298069" y="17653"/>
                  </a:lnTo>
                  <a:lnTo>
                    <a:pt x="302260" y="16510"/>
                  </a:lnTo>
                  <a:lnTo>
                    <a:pt x="305689" y="16383"/>
                  </a:lnTo>
                  <a:lnTo>
                    <a:pt x="328550" y="16383"/>
                  </a:lnTo>
                  <a:lnTo>
                    <a:pt x="332994" y="14224"/>
                  </a:lnTo>
                  <a:lnTo>
                    <a:pt x="329311" y="8128"/>
                  </a:lnTo>
                  <a:lnTo>
                    <a:pt x="324358" y="4064"/>
                  </a:lnTo>
                  <a:lnTo>
                    <a:pt x="312420" y="0"/>
                  </a:lnTo>
                  <a:close/>
                </a:path>
                <a:path w="346710" h="155575">
                  <a:moveTo>
                    <a:pt x="320802" y="30861"/>
                  </a:moveTo>
                  <a:lnTo>
                    <a:pt x="298069" y="31877"/>
                  </a:lnTo>
                  <a:lnTo>
                    <a:pt x="329184" y="31877"/>
                  </a:lnTo>
                  <a:lnTo>
                    <a:pt x="320802" y="30861"/>
                  </a:lnTo>
                  <a:close/>
                </a:path>
                <a:path w="346710" h="155575">
                  <a:moveTo>
                    <a:pt x="328550" y="16383"/>
                  </a:moveTo>
                  <a:lnTo>
                    <a:pt x="305689" y="16383"/>
                  </a:lnTo>
                  <a:lnTo>
                    <a:pt x="308483" y="17399"/>
                  </a:lnTo>
                  <a:lnTo>
                    <a:pt x="311150" y="18287"/>
                  </a:lnTo>
                  <a:lnTo>
                    <a:pt x="313309" y="20193"/>
                  </a:lnTo>
                  <a:lnTo>
                    <a:pt x="314960" y="22987"/>
                  </a:lnTo>
                  <a:lnTo>
                    <a:pt x="328550" y="163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63853" y="3138169"/>
              <a:ext cx="2363470" cy="220979"/>
            </a:xfrm>
            <a:custGeom>
              <a:avLst/>
              <a:gdLst/>
              <a:ahLst/>
              <a:cxnLst/>
              <a:rect l="l" t="t" r="r" b="b"/>
              <a:pathLst>
                <a:path w="2363470" h="220979">
                  <a:moveTo>
                    <a:pt x="572338" y="138430"/>
                  </a:moveTo>
                  <a:lnTo>
                    <a:pt x="491820" y="110744"/>
                  </a:lnTo>
                  <a:lnTo>
                    <a:pt x="495998" y="142265"/>
                  </a:lnTo>
                  <a:lnTo>
                    <a:pt x="0" y="208280"/>
                  </a:lnTo>
                  <a:lnTo>
                    <a:pt x="1676" y="220980"/>
                  </a:lnTo>
                  <a:lnTo>
                    <a:pt x="497662" y="154838"/>
                  </a:lnTo>
                  <a:lnTo>
                    <a:pt x="501853" y="186309"/>
                  </a:lnTo>
                  <a:lnTo>
                    <a:pt x="569150" y="140589"/>
                  </a:lnTo>
                  <a:lnTo>
                    <a:pt x="572338" y="138430"/>
                  </a:lnTo>
                  <a:close/>
                </a:path>
                <a:path w="2363470" h="220979">
                  <a:moveTo>
                    <a:pt x="2363025" y="33274"/>
                  </a:moveTo>
                  <a:lnTo>
                    <a:pt x="2357640" y="30988"/>
                  </a:lnTo>
                  <a:lnTo>
                    <a:pt x="2284552" y="0"/>
                  </a:lnTo>
                  <a:lnTo>
                    <a:pt x="2286558" y="31800"/>
                  </a:lnTo>
                  <a:lnTo>
                    <a:pt x="1638757" y="72644"/>
                  </a:lnTo>
                  <a:lnTo>
                    <a:pt x="1639519" y="85344"/>
                  </a:lnTo>
                  <a:lnTo>
                    <a:pt x="2287359" y="44373"/>
                  </a:lnTo>
                  <a:lnTo>
                    <a:pt x="2289378" y="76073"/>
                  </a:lnTo>
                  <a:lnTo>
                    <a:pt x="2363025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93007" y="2019300"/>
              <a:ext cx="850391" cy="81381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162299" y="2769108"/>
              <a:ext cx="1219200" cy="8122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584575" y="3062985"/>
            <a:ext cx="35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75295" y="2469895"/>
            <a:ext cx="459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66FF"/>
                </a:solidFill>
                <a:latin typeface="Arial"/>
                <a:cs typeface="Arial"/>
              </a:rPr>
              <a:t>A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d</a:t>
            </a:r>
            <a:r>
              <a:rPr dirty="0" sz="1200" spc="5">
                <a:solidFill>
                  <a:srgbClr val="0066FF"/>
                </a:solidFill>
                <a:latin typeface="Arial"/>
                <a:cs typeface="Arial"/>
              </a:rPr>
              <a:t>m</a:t>
            </a:r>
            <a:r>
              <a:rPr dirty="0" sz="1200" spc="-5">
                <a:solidFill>
                  <a:srgbClr val="0066FF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172200" y="1598675"/>
            <a:ext cx="2171700" cy="1649095"/>
            <a:chOff x="6172200" y="1598675"/>
            <a:chExt cx="2171700" cy="1649095"/>
          </a:xfrm>
        </p:grpSpPr>
        <p:sp>
          <p:nvSpPr>
            <p:cNvPr id="56" name="object 56"/>
            <p:cNvSpPr/>
            <p:nvPr/>
          </p:nvSpPr>
          <p:spPr>
            <a:xfrm>
              <a:off x="7359396" y="1598675"/>
              <a:ext cx="984503" cy="98450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172200" y="2331719"/>
              <a:ext cx="914400" cy="91592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162802" y="3024962"/>
            <a:ext cx="107569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Make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Winner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(Customer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3)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8491" y="2049526"/>
            <a:ext cx="8255634" cy="3665854"/>
            <a:chOff x="888491" y="2049526"/>
            <a:chExt cx="8255634" cy="3665854"/>
          </a:xfrm>
        </p:grpSpPr>
        <p:sp>
          <p:nvSpPr>
            <p:cNvPr id="60" name="object 60"/>
            <p:cNvSpPr/>
            <p:nvPr/>
          </p:nvSpPr>
          <p:spPr>
            <a:xfrm>
              <a:off x="5474207" y="2069592"/>
              <a:ext cx="736091" cy="5943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272911" y="2049525"/>
              <a:ext cx="1202055" cy="655955"/>
            </a:xfrm>
            <a:custGeom>
              <a:avLst/>
              <a:gdLst/>
              <a:ahLst/>
              <a:cxnLst/>
              <a:rect l="l" t="t" r="r" b="b"/>
              <a:pathLst>
                <a:path w="1202054" h="655955">
                  <a:moveTo>
                    <a:pt x="1106297" y="20066"/>
                  </a:moveTo>
                  <a:lnTo>
                    <a:pt x="1023493" y="0"/>
                  </a:lnTo>
                  <a:lnTo>
                    <a:pt x="1030655" y="31051"/>
                  </a:lnTo>
                  <a:lnTo>
                    <a:pt x="0" y="268351"/>
                  </a:lnTo>
                  <a:lnTo>
                    <a:pt x="2794" y="280797"/>
                  </a:lnTo>
                  <a:lnTo>
                    <a:pt x="1033487" y="43357"/>
                  </a:lnTo>
                  <a:lnTo>
                    <a:pt x="1040638" y="74295"/>
                  </a:lnTo>
                  <a:lnTo>
                    <a:pt x="1096454" y="28194"/>
                  </a:lnTo>
                  <a:lnTo>
                    <a:pt x="1106297" y="20066"/>
                  </a:lnTo>
                  <a:close/>
                </a:path>
                <a:path w="1202054" h="655955">
                  <a:moveTo>
                    <a:pt x="1201674" y="253619"/>
                  </a:moveTo>
                  <a:lnTo>
                    <a:pt x="1193800" y="243586"/>
                  </a:lnTo>
                  <a:lnTo>
                    <a:pt x="729767" y="603821"/>
                  </a:lnTo>
                  <a:lnTo>
                    <a:pt x="710311" y="578739"/>
                  </a:lnTo>
                  <a:lnTo>
                    <a:pt x="673481" y="655574"/>
                  </a:lnTo>
                  <a:lnTo>
                    <a:pt x="757047" y="638937"/>
                  </a:lnTo>
                  <a:lnTo>
                    <a:pt x="743635" y="621665"/>
                  </a:lnTo>
                  <a:lnTo>
                    <a:pt x="737590" y="613892"/>
                  </a:lnTo>
                  <a:lnTo>
                    <a:pt x="1201674" y="25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62100" y="3576828"/>
              <a:ext cx="762000" cy="7620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88491" y="3636137"/>
              <a:ext cx="777240" cy="192405"/>
            </a:xfrm>
            <a:custGeom>
              <a:avLst/>
              <a:gdLst/>
              <a:ahLst/>
              <a:cxnLst/>
              <a:rect l="l" t="t" r="r" b="b"/>
              <a:pathLst>
                <a:path w="777239" h="192404">
                  <a:moveTo>
                    <a:pt x="75855" y="31082"/>
                  </a:moveTo>
                  <a:lnTo>
                    <a:pt x="73216" y="43528"/>
                  </a:lnTo>
                  <a:lnTo>
                    <a:pt x="774446" y="192277"/>
                  </a:lnTo>
                  <a:lnTo>
                    <a:pt x="776985" y="179831"/>
                  </a:lnTo>
                  <a:lnTo>
                    <a:pt x="75855" y="31082"/>
                  </a:lnTo>
                  <a:close/>
                </a:path>
                <a:path w="777239" h="192404">
                  <a:moveTo>
                    <a:pt x="82448" y="0"/>
                  </a:moveTo>
                  <a:lnTo>
                    <a:pt x="0" y="21462"/>
                  </a:lnTo>
                  <a:lnTo>
                    <a:pt x="66636" y="74549"/>
                  </a:lnTo>
                  <a:lnTo>
                    <a:pt x="73216" y="43528"/>
                  </a:lnTo>
                  <a:lnTo>
                    <a:pt x="60794" y="40893"/>
                  </a:lnTo>
                  <a:lnTo>
                    <a:pt x="63436" y="28448"/>
                  </a:lnTo>
                  <a:lnTo>
                    <a:pt x="76414" y="28448"/>
                  </a:lnTo>
                  <a:lnTo>
                    <a:pt x="82448" y="0"/>
                  </a:lnTo>
                  <a:close/>
                </a:path>
                <a:path w="777239" h="192404">
                  <a:moveTo>
                    <a:pt x="63436" y="28448"/>
                  </a:moveTo>
                  <a:lnTo>
                    <a:pt x="60794" y="40893"/>
                  </a:lnTo>
                  <a:lnTo>
                    <a:pt x="73216" y="43528"/>
                  </a:lnTo>
                  <a:lnTo>
                    <a:pt x="75855" y="31082"/>
                  </a:lnTo>
                  <a:lnTo>
                    <a:pt x="63436" y="28448"/>
                  </a:lnTo>
                  <a:close/>
                </a:path>
                <a:path w="777239" h="192404">
                  <a:moveTo>
                    <a:pt x="76414" y="28448"/>
                  </a:moveTo>
                  <a:lnTo>
                    <a:pt x="63436" y="28448"/>
                  </a:lnTo>
                  <a:lnTo>
                    <a:pt x="75855" y="31082"/>
                  </a:lnTo>
                  <a:lnTo>
                    <a:pt x="76414" y="28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87855" y="3976497"/>
              <a:ext cx="1056513" cy="105609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22604" y="3754755"/>
              <a:ext cx="728345" cy="588645"/>
            </a:xfrm>
            <a:custGeom>
              <a:avLst/>
              <a:gdLst/>
              <a:ahLst/>
              <a:cxnLst/>
              <a:rect l="l" t="t" r="r" b="b"/>
              <a:pathLst>
                <a:path w="728344" h="588645">
                  <a:moveTo>
                    <a:pt x="664585" y="545789"/>
                  </a:moveTo>
                  <a:lnTo>
                    <a:pt x="644702" y="570484"/>
                  </a:lnTo>
                  <a:lnTo>
                    <a:pt x="727887" y="588645"/>
                  </a:lnTo>
                  <a:lnTo>
                    <a:pt x="711913" y="553720"/>
                  </a:lnTo>
                  <a:lnTo>
                    <a:pt x="674420" y="553720"/>
                  </a:lnTo>
                  <a:lnTo>
                    <a:pt x="664585" y="545789"/>
                  </a:lnTo>
                  <a:close/>
                </a:path>
                <a:path w="728344" h="588645">
                  <a:moveTo>
                    <a:pt x="672570" y="535871"/>
                  </a:moveTo>
                  <a:lnTo>
                    <a:pt x="664585" y="545789"/>
                  </a:lnTo>
                  <a:lnTo>
                    <a:pt x="674420" y="553720"/>
                  </a:lnTo>
                  <a:lnTo>
                    <a:pt x="682421" y="543814"/>
                  </a:lnTo>
                  <a:lnTo>
                    <a:pt x="672570" y="535871"/>
                  </a:lnTo>
                  <a:close/>
                </a:path>
                <a:path w="728344" h="588645">
                  <a:moveTo>
                    <a:pt x="692454" y="511175"/>
                  </a:moveTo>
                  <a:lnTo>
                    <a:pt x="672570" y="535871"/>
                  </a:lnTo>
                  <a:lnTo>
                    <a:pt x="682421" y="543814"/>
                  </a:lnTo>
                  <a:lnTo>
                    <a:pt x="674420" y="553720"/>
                  </a:lnTo>
                  <a:lnTo>
                    <a:pt x="711913" y="553720"/>
                  </a:lnTo>
                  <a:lnTo>
                    <a:pt x="692454" y="511175"/>
                  </a:lnTo>
                  <a:close/>
                </a:path>
                <a:path w="728344" h="588645">
                  <a:moveTo>
                    <a:pt x="7975" y="0"/>
                  </a:moveTo>
                  <a:lnTo>
                    <a:pt x="0" y="9906"/>
                  </a:lnTo>
                  <a:lnTo>
                    <a:pt x="664585" y="545789"/>
                  </a:lnTo>
                  <a:lnTo>
                    <a:pt x="672570" y="535871"/>
                  </a:lnTo>
                  <a:lnTo>
                    <a:pt x="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1" y="1324102"/>
            <a:ext cx="25742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register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44901" y="1355725"/>
          <a:ext cx="3910329" cy="414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5975"/>
                <a:gridCol w="690244"/>
                <a:gridCol w="768350"/>
                <a:gridCol w="1616075"/>
              </a:tblGrid>
              <a:tr h="155194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Type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25">
                          <a:latin typeface="Times New Roman"/>
                          <a:cs typeface="Times New Roman"/>
                        </a:rPr>
                        <a:t>id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6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reg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retailprice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fname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lname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cname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100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6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dob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date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gender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03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add1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100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06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add2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100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city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state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zip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06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Country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03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creg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phone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6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email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mob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uname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pass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varchar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50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0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regdate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date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7033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logindate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datetime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6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regtime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time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8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active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8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suspend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6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0">
                          <a:latin typeface="Times New Roman"/>
                          <a:cs typeface="Times New Roman"/>
                        </a:rPr>
                        <a:t>verifyemail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8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textdesc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136982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photo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96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5">
                          <a:latin typeface="Times New Roman"/>
                          <a:cs typeface="Times New Roman"/>
                        </a:rPr>
                        <a:t>newsletter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 spc="-15">
                          <a:latin typeface="Times New Roman"/>
                          <a:cs typeface="Times New Roman"/>
                        </a:rPr>
                        <a:t>int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11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6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600" spc="-10">
                          <a:latin typeface="Times New Roman"/>
                          <a:cs typeface="Times New Roman"/>
                        </a:rPr>
                        <a:t>null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479792" y="4914900"/>
            <a:ext cx="990600" cy="445134"/>
            <a:chOff x="7479792" y="4914900"/>
            <a:chExt cx="990600" cy="445134"/>
          </a:xfrm>
        </p:grpSpPr>
        <p:sp>
          <p:nvSpPr>
            <p:cNvPr id="8" name="object 8"/>
            <p:cNvSpPr/>
            <p:nvPr/>
          </p:nvSpPr>
          <p:spPr>
            <a:xfrm>
              <a:off x="8023860" y="4914900"/>
              <a:ext cx="447040" cy="330835"/>
            </a:xfrm>
            <a:custGeom>
              <a:avLst/>
              <a:gdLst/>
              <a:ahLst/>
              <a:cxnLst/>
              <a:rect l="l" t="t" r="r" b="b"/>
              <a:pathLst>
                <a:path w="447040" h="330835">
                  <a:moveTo>
                    <a:pt x="44653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6532" y="330708"/>
                  </a:lnTo>
                  <a:lnTo>
                    <a:pt x="446532" y="289369"/>
                  </a:lnTo>
                  <a:lnTo>
                    <a:pt x="130301" y="289369"/>
                  </a:lnTo>
                  <a:lnTo>
                    <a:pt x="130301" y="165354"/>
                  </a:lnTo>
                  <a:lnTo>
                    <a:pt x="99187" y="165354"/>
                  </a:lnTo>
                  <a:lnTo>
                    <a:pt x="223266" y="41338"/>
                  </a:lnTo>
                  <a:lnTo>
                    <a:pt x="446532" y="41338"/>
                  </a:lnTo>
                  <a:lnTo>
                    <a:pt x="446532" y="0"/>
                  </a:lnTo>
                  <a:close/>
                </a:path>
                <a:path w="447040" h="330835">
                  <a:moveTo>
                    <a:pt x="446532" y="56845"/>
                  </a:moveTo>
                  <a:lnTo>
                    <a:pt x="300736" y="56845"/>
                  </a:lnTo>
                  <a:lnTo>
                    <a:pt x="300736" y="118846"/>
                  </a:lnTo>
                  <a:lnTo>
                    <a:pt x="347218" y="165354"/>
                  </a:lnTo>
                  <a:lnTo>
                    <a:pt x="316230" y="165354"/>
                  </a:lnTo>
                  <a:lnTo>
                    <a:pt x="316230" y="289369"/>
                  </a:lnTo>
                  <a:lnTo>
                    <a:pt x="446532" y="289369"/>
                  </a:lnTo>
                  <a:lnTo>
                    <a:pt x="446532" y="56845"/>
                  </a:lnTo>
                  <a:close/>
                </a:path>
                <a:path w="447040" h="330835">
                  <a:moveTo>
                    <a:pt x="446532" y="41338"/>
                  </a:moveTo>
                  <a:lnTo>
                    <a:pt x="223266" y="41338"/>
                  </a:lnTo>
                  <a:lnTo>
                    <a:pt x="269748" y="87845"/>
                  </a:lnTo>
                  <a:lnTo>
                    <a:pt x="269748" y="56845"/>
                  </a:lnTo>
                  <a:lnTo>
                    <a:pt x="446532" y="56845"/>
                  </a:lnTo>
                  <a:lnTo>
                    <a:pt x="446532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123047" y="4956238"/>
              <a:ext cx="248030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79792" y="4942332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5" y="0"/>
                  </a:moveTo>
                  <a:lnTo>
                    <a:pt x="0" y="0"/>
                  </a:lnTo>
                  <a:lnTo>
                    <a:pt x="0" y="417576"/>
                  </a:lnTo>
                  <a:lnTo>
                    <a:pt x="318515" y="417576"/>
                  </a:lnTo>
                  <a:lnTo>
                    <a:pt x="318515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7" y="149059"/>
                  </a:lnTo>
                  <a:lnTo>
                    <a:pt x="218948" y="89344"/>
                  </a:lnTo>
                  <a:lnTo>
                    <a:pt x="318515" y="89344"/>
                  </a:lnTo>
                  <a:lnTo>
                    <a:pt x="318515" y="0"/>
                  </a:lnTo>
                  <a:close/>
                </a:path>
                <a:path w="318770" h="417829">
                  <a:moveTo>
                    <a:pt x="318515" y="89344"/>
                  </a:moveTo>
                  <a:lnTo>
                    <a:pt x="218948" y="89344"/>
                  </a:lnTo>
                  <a:lnTo>
                    <a:pt x="278637" y="149059"/>
                  </a:lnTo>
                  <a:lnTo>
                    <a:pt x="248792" y="149059"/>
                  </a:lnTo>
                  <a:lnTo>
                    <a:pt x="248792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7" y="328231"/>
                  </a:lnTo>
                  <a:lnTo>
                    <a:pt x="318515" y="328231"/>
                  </a:lnTo>
                  <a:lnTo>
                    <a:pt x="318515" y="89344"/>
                  </a:lnTo>
                  <a:close/>
                </a:path>
                <a:path w="318770" h="417829">
                  <a:moveTo>
                    <a:pt x="189102" y="149059"/>
                  </a:moveTo>
                  <a:lnTo>
                    <a:pt x="99567" y="149059"/>
                  </a:lnTo>
                  <a:lnTo>
                    <a:pt x="99567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7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2" y="238645"/>
                  </a:lnTo>
                  <a:lnTo>
                    <a:pt x="189102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19543" y="5031676"/>
              <a:ext cx="238886" cy="238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9256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requestbid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all requested bid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package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864991"/>
            <a:ext cx="4596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:shipping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shipping</a:t>
            </a:r>
            <a:r>
              <a:rPr dirty="0" sz="12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charges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73225" y="1678051"/>
          <a:ext cx="6248400" cy="203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925"/>
                <a:gridCol w="1108075"/>
                <a:gridCol w="1230629"/>
                <a:gridCol w="2586354"/>
              </a:tblGrid>
              <a:tr h="372999"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200" spc="-4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4470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key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bidid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int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0"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2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Key(bidpack(bidid))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biddate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datetime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7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paymentmode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7457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status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84225" y="4248150"/>
          <a:ext cx="6403975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6675"/>
                <a:gridCol w="1136650"/>
                <a:gridCol w="1262379"/>
                <a:gridCol w="2649854"/>
              </a:tblGrid>
              <a:tr h="601789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0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state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52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9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shipping_price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9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9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9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7885176" y="4913376"/>
            <a:ext cx="817244" cy="451484"/>
            <a:chOff x="7885176" y="4913376"/>
            <a:chExt cx="817244" cy="451484"/>
          </a:xfrm>
        </p:grpSpPr>
        <p:sp>
          <p:nvSpPr>
            <p:cNvPr id="10" name="object 10"/>
            <p:cNvSpPr/>
            <p:nvPr/>
          </p:nvSpPr>
          <p:spPr>
            <a:xfrm>
              <a:off x="8255508" y="5033772"/>
              <a:ext cx="447040" cy="330835"/>
            </a:xfrm>
            <a:custGeom>
              <a:avLst/>
              <a:gdLst/>
              <a:ahLst/>
              <a:cxnLst/>
              <a:rect l="l" t="t" r="r" b="b"/>
              <a:pathLst>
                <a:path w="447040" h="330835">
                  <a:moveTo>
                    <a:pt x="446532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6532" y="330707"/>
                  </a:lnTo>
                  <a:lnTo>
                    <a:pt x="446532" y="289369"/>
                  </a:lnTo>
                  <a:lnTo>
                    <a:pt x="130301" y="289369"/>
                  </a:lnTo>
                  <a:lnTo>
                    <a:pt x="130301" y="165353"/>
                  </a:lnTo>
                  <a:lnTo>
                    <a:pt x="99187" y="165353"/>
                  </a:lnTo>
                  <a:lnTo>
                    <a:pt x="223266" y="41338"/>
                  </a:lnTo>
                  <a:lnTo>
                    <a:pt x="446532" y="41338"/>
                  </a:lnTo>
                  <a:lnTo>
                    <a:pt x="446532" y="0"/>
                  </a:lnTo>
                  <a:close/>
                </a:path>
                <a:path w="447040" h="330835">
                  <a:moveTo>
                    <a:pt x="446532" y="56845"/>
                  </a:moveTo>
                  <a:lnTo>
                    <a:pt x="300736" y="56845"/>
                  </a:lnTo>
                  <a:lnTo>
                    <a:pt x="300736" y="118846"/>
                  </a:lnTo>
                  <a:lnTo>
                    <a:pt x="347218" y="165353"/>
                  </a:lnTo>
                  <a:lnTo>
                    <a:pt x="316230" y="165353"/>
                  </a:lnTo>
                  <a:lnTo>
                    <a:pt x="316230" y="289369"/>
                  </a:lnTo>
                  <a:lnTo>
                    <a:pt x="446532" y="289369"/>
                  </a:lnTo>
                  <a:lnTo>
                    <a:pt x="446532" y="56845"/>
                  </a:lnTo>
                  <a:close/>
                </a:path>
                <a:path w="447040" h="330835">
                  <a:moveTo>
                    <a:pt x="446532" y="41338"/>
                  </a:moveTo>
                  <a:lnTo>
                    <a:pt x="223266" y="41338"/>
                  </a:lnTo>
                  <a:lnTo>
                    <a:pt x="269748" y="87845"/>
                  </a:lnTo>
                  <a:lnTo>
                    <a:pt x="269748" y="56845"/>
                  </a:lnTo>
                  <a:lnTo>
                    <a:pt x="446532" y="56845"/>
                  </a:lnTo>
                  <a:lnTo>
                    <a:pt x="446532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354695" y="5075110"/>
              <a:ext cx="248030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885176" y="4913376"/>
              <a:ext cx="317500" cy="416559"/>
            </a:xfrm>
            <a:custGeom>
              <a:avLst/>
              <a:gdLst/>
              <a:ahLst/>
              <a:cxnLst/>
              <a:rect l="l" t="t" r="r" b="b"/>
              <a:pathLst>
                <a:path w="317500" h="416560">
                  <a:moveTo>
                    <a:pt x="316992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316992" y="416052"/>
                  </a:lnTo>
                  <a:lnTo>
                    <a:pt x="316992" y="326898"/>
                  </a:lnTo>
                  <a:lnTo>
                    <a:pt x="128777" y="326898"/>
                  </a:lnTo>
                  <a:lnTo>
                    <a:pt x="94059" y="319891"/>
                  </a:lnTo>
                  <a:lnTo>
                    <a:pt x="65722" y="300785"/>
                  </a:lnTo>
                  <a:lnTo>
                    <a:pt x="46624" y="272446"/>
                  </a:lnTo>
                  <a:lnTo>
                    <a:pt x="39624" y="237744"/>
                  </a:lnTo>
                  <a:lnTo>
                    <a:pt x="39624" y="148590"/>
                  </a:lnTo>
                  <a:lnTo>
                    <a:pt x="158496" y="148590"/>
                  </a:lnTo>
                  <a:lnTo>
                    <a:pt x="217931" y="89154"/>
                  </a:lnTo>
                  <a:lnTo>
                    <a:pt x="316992" y="89154"/>
                  </a:lnTo>
                  <a:lnTo>
                    <a:pt x="316992" y="0"/>
                  </a:lnTo>
                  <a:close/>
                </a:path>
                <a:path w="317500" h="416560">
                  <a:moveTo>
                    <a:pt x="316992" y="89154"/>
                  </a:moveTo>
                  <a:lnTo>
                    <a:pt x="217931" y="89154"/>
                  </a:lnTo>
                  <a:lnTo>
                    <a:pt x="277368" y="148590"/>
                  </a:lnTo>
                  <a:lnTo>
                    <a:pt x="247650" y="148590"/>
                  </a:lnTo>
                  <a:lnTo>
                    <a:pt x="247650" y="237744"/>
                  </a:lnTo>
                  <a:lnTo>
                    <a:pt x="240649" y="272446"/>
                  </a:lnTo>
                  <a:lnTo>
                    <a:pt x="221551" y="300785"/>
                  </a:lnTo>
                  <a:lnTo>
                    <a:pt x="193214" y="319891"/>
                  </a:lnTo>
                  <a:lnTo>
                    <a:pt x="158496" y="326898"/>
                  </a:lnTo>
                  <a:lnTo>
                    <a:pt x="316992" y="326898"/>
                  </a:lnTo>
                  <a:lnTo>
                    <a:pt x="316992" y="89154"/>
                  </a:lnTo>
                  <a:close/>
                </a:path>
                <a:path w="317500" h="416560">
                  <a:moveTo>
                    <a:pt x="188214" y="148590"/>
                  </a:moveTo>
                  <a:lnTo>
                    <a:pt x="99059" y="148590"/>
                  </a:lnTo>
                  <a:lnTo>
                    <a:pt x="99059" y="237744"/>
                  </a:lnTo>
                  <a:lnTo>
                    <a:pt x="101399" y="249309"/>
                  </a:lnTo>
                  <a:lnTo>
                    <a:pt x="107775" y="258756"/>
                  </a:lnTo>
                  <a:lnTo>
                    <a:pt x="117222" y="265125"/>
                  </a:lnTo>
                  <a:lnTo>
                    <a:pt x="128777" y="267462"/>
                  </a:lnTo>
                  <a:lnTo>
                    <a:pt x="158496" y="267462"/>
                  </a:lnTo>
                  <a:lnTo>
                    <a:pt x="170051" y="265125"/>
                  </a:lnTo>
                  <a:lnTo>
                    <a:pt x="179498" y="258756"/>
                  </a:lnTo>
                  <a:lnTo>
                    <a:pt x="185874" y="249309"/>
                  </a:lnTo>
                  <a:lnTo>
                    <a:pt x="188214" y="237744"/>
                  </a:lnTo>
                  <a:lnTo>
                    <a:pt x="188214" y="148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24800" y="5002530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0417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sitesetup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site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setup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356864"/>
            <a:ext cx="1440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:so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1043" y="3384000"/>
            <a:ext cx="137096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rt</a:t>
            </a:r>
            <a:endParaRPr sz="12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</a:t>
            </a:r>
            <a:r>
              <a:rPr dirty="0" sz="12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1703" y="3566880"/>
            <a:ext cx="106172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rt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drop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down</a:t>
            </a:r>
            <a:r>
              <a:rPr dirty="0" sz="1200" spc="-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3321" y="3566880"/>
            <a:ext cx="77089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content.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73225" y="1687576"/>
          <a:ext cx="6289675" cy="2023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3180"/>
                <a:gridCol w="1116330"/>
                <a:gridCol w="1238885"/>
                <a:gridCol w="2604135"/>
              </a:tblGrid>
              <a:tr h="601726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sitename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sitepath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adminemail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photo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38225" y="3838575"/>
          <a:ext cx="6696075" cy="858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905"/>
                <a:gridCol w="1187450"/>
                <a:gridCol w="1319530"/>
                <a:gridCol w="2771140"/>
              </a:tblGrid>
              <a:tr h="281813">
                <a:tc>
                  <a:txBody>
                    <a:bodyPr/>
                    <a:lstStyle/>
                    <a:p>
                      <a:pPr marL="32639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sortlist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3" name="object 13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52012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suggroup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user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suggested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3356864"/>
            <a:ext cx="5026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:todays_special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today’s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special</a:t>
            </a:r>
            <a:r>
              <a:rPr dirty="0" sz="12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73225" y="1687576"/>
          <a:ext cx="6683375" cy="1703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365"/>
                <a:gridCol w="1185545"/>
                <a:gridCol w="1317625"/>
                <a:gridCol w="2766060"/>
              </a:tblGrid>
              <a:tr h="281686">
                <a:tc>
                  <a:txBody>
                    <a:bodyPr/>
                    <a:lstStyle/>
                    <a:p>
                      <a:pPr marL="32575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groupdet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groupsug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sugby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23925" y="3867150"/>
          <a:ext cx="6467475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645"/>
                <a:gridCol w="1146809"/>
                <a:gridCol w="1274445"/>
                <a:gridCol w="2676525"/>
              </a:tblGrid>
              <a:tr h="601789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todate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016752" y="5346191"/>
            <a:ext cx="448309" cy="330835"/>
            <a:chOff x="6016752" y="5346191"/>
            <a:chExt cx="448309" cy="330835"/>
          </a:xfrm>
        </p:grpSpPr>
        <p:sp>
          <p:nvSpPr>
            <p:cNvPr id="10" name="object 10"/>
            <p:cNvSpPr/>
            <p:nvPr/>
          </p:nvSpPr>
          <p:spPr>
            <a:xfrm>
              <a:off x="6016752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1243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survey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site</a:t>
            </a:r>
            <a:r>
              <a:rPr dirty="0" sz="1200" spc="-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survey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0550" y="1728851"/>
          <a:ext cx="5142230" cy="378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50"/>
                <a:gridCol w="911225"/>
                <a:gridCol w="1012825"/>
                <a:gridCol w="2126615"/>
              </a:tblGrid>
              <a:tr h="322199"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key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7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userid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7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valuedeal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7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easepurchaase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7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customservice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shippingcharge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7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deliveryprod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7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aucprefer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7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shopcont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7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cat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Key(cat_tb(id))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catprefer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34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txtOther1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varchar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searchitem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Foreign Key(qiucksearch_tb(id))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recom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7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visit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int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5">
                          <a:latin typeface="Times New Roman"/>
                          <a:cs typeface="Times New Roman"/>
                        </a:rPr>
                        <a:t>11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157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ideas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text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9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null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127747" y="4949952"/>
            <a:ext cx="923925" cy="416559"/>
            <a:chOff x="7127747" y="4949952"/>
            <a:chExt cx="923925" cy="416559"/>
          </a:xfrm>
        </p:grpSpPr>
        <p:sp>
          <p:nvSpPr>
            <p:cNvPr id="8" name="object 8"/>
            <p:cNvSpPr/>
            <p:nvPr/>
          </p:nvSpPr>
          <p:spPr>
            <a:xfrm>
              <a:off x="7604759" y="5003292"/>
              <a:ext cx="447040" cy="330835"/>
            </a:xfrm>
            <a:custGeom>
              <a:avLst/>
              <a:gdLst/>
              <a:ahLst/>
              <a:cxnLst/>
              <a:rect l="l" t="t" r="r" b="b"/>
              <a:pathLst>
                <a:path w="447040" h="330835">
                  <a:moveTo>
                    <a:pt x="446532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6532" y="330708"/>
                  </a:lnTo>
                  <a:lnTo>
                    <a:pt x="446532" y="289369"/>
                  </a:lnTo>
                  <a:lnTo>
                    <a:pt x="130301" y="289369"/>
                  </a:lnTo>
                  <a:lnTo>
                    <a:pt x="130301" y="165354"/>
                  </a:lnTo>
                  <a:lnTo>
                    <a:pt x="99187" y="165354"/>
                  </a:lnTo>
                  <a:lnTo>
                    <a:pt x="223266" y="41338"/>
                  </a:lnTo>
                  <a:lnTo>
                    <a:pt x="446532" y="41338"/>
                  </a:lnTo>
                  <a:lnTo>
                    <a:pt x="446532" y="0"/>
                  </a:lnTo>
                  <a:close/>
                </a:path>
                <a:path w="447040" h="330835">
                  <a:moveTo>
                    <a:pt x="446532" y="56845"/>
                  </a:moveTo>
                  <a:lnTo>
                    <a:pt x="300736" y="56845"/>
                  </a:lnTo>
                  <a:lnTo>
                    <a:pt x="300736" y="118846"/>
                  </a:lnTo>
                  <a:lnTo>
                    <a:pt x="347218" y="165354"/>
                  </a:lnTo>
                  <a:lnTo>
                    <a:pt x="316230" y="165354"/>
                  </a:lnTo>
                  <a:lnTo>
                    <a:pt x="316230" y="289369"/>
                  </a:lnTo>
                  <a:lnTo>
                    <a:pt x="446532" y="289369"/>
                  </a:lnTo>
                  <a:lnTo>
                    <a:pt x="446532" y="56845"/>
                  </a:lnTo>
                  <a:close/>
                </a:path>
                <a:path w="447040" h="330835">
                  <a:moveTo>
                    <a:pt x="446532" y="41338"/>
                  </a:moveTo>
                  <a:lnTo>
                    <a:pt x="223266" y="41338"/>
                  </a:lnTo>
                  <a:lnTo>
                    <a:pt x="269748" y="87845"/>
                  </a:lnTo>
                  <a:lnTo>
                    <a:pt x="269748" y="56845"/>
                  </a:lnTo>
                  <a:lnTo>
                    <a:pt x="446532" y="56845"/>
                  </a:lnTo>
                  <a:lnTo>
                    <a:pt x="446532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03946" y="5044630"/>
              <a:ext cx="248030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27747" y="4949952"/>
              <a:ext cx="317500" cy="416559"/>
            </a:xfrm>
            <a:custGeom>
              <a:avLst/>
              <a:gdLst/>
              <a:ahLst/>
              <a:cxnLst/>
              <a:rect l="l" t="t" r="r" b="b"/>
              <a:pathLst>
                <a:path w="317500" h="416560">
                  <a:moveTo>
                    <a:pt x="316992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316992" y="416052"/>
                  </a:lnTo>
                  <a:lnTo>
                    <a:pt x="316992" y="326898"/>
                  </a:lnTo>
                  <a:lnTo>
                    <a:pt x="128777" y="326898"/>
                  </a:lnTo>
                  <a:lnTo>
                    <a:pt x="94059" y="319891"/>
                  </a:lnTo>
                  <a:lnTo>
                    <a:pt x="65722" y="300785"/>
                  </a:lnTo>
                  <a:lnTo>
                    <a:pt x="46624" y="272446"/>
                  </a:lnTo>
                  <a:lnTo>
                    <a:pt x="39624" y="237744"/>
                  </a:lnTo>
                  <a:lnTo>
                    <a:pt x="39624" y="148590"/>
                  </a:lnTo>
                  <a:lnTo>
                    <a:pt x="158496" y="148590"/>
                  </a:lnTo>
                  <a:lnTo>
                    <a:pt x="217931" y="89154"/>
                  </a:lnTo>
                  <a:lnTo>
                    <a:pt x="316992" y="89154"/>
                  </a:lnTo>
                  <a:lnTo>
                    <a:pt x="316992" y="0"/>
                  </a:lnTo>
                  <a:close/>
                </a:path>
                <a:path w="317500" h="416560">
                  <a:moveTo>
                    <a:pt x="316992" y="89154"/>
                  </a:moveTo>
                  <a:lnTo>
                    <a:pt x="217931" y="89154"/>
                  </a:lnTo>
                  <a:lnTo>
                    <a:pt x="277368" y="148590"/>
                  </a:lnTo>
                  <a:lnTo>
                    <a:pt x="247650" y="148590"/>
                  </a:lnTo>
                  <a:lnTo>
                    <a:pt x="247650" y="237744"/>
                  </a:lnTo>
                  <a:lnTo>
                    <a:pt x="240649" y="272446"/>
                  </a:lnTo>
                  <a:lnTo>
                    <a:pt x="221551" y="300785"/>
                  </a:lnTo>
                  <a:lnTo>
                    <a:pt x="193214" y="319891"/>
                  </a:lnTo>
                  <a:lnTo>
                    <a:pt x="158496" y="326898"/>
                  </a:lnTo>
                  <a:lnTo>
                    <a:pt x="316992" y="326898"/>
                  </a:lnTo>
                  <a:lnTo>
                    <a:pt x="316992" y="89154"/>
                  </a:lnTo>
                  <a:close/>
                </a:path>
                <a:path w="317500" h="416560">
                  <a:moveTo>
                    <a:pt x="188213" y="148590"/>
                  </a:moveTo>
                  <a:lnTo>
                    <a:pt x="99059" y="148590"/>
                  </a:lnTo>
                  <a:lnTo>
                    <a:pt x="99059" y="237744"/>
                  </a:lnTo>
                  <a:lnTo>
                    <a:pt x="101399" y="249309"/>
                  </a:lnTo>
                  <a:lnTo>
                    <a:pt x="107775" y="258756"/>
                  </a:lnTo>
                  <a:lnTo>
                    <a:pt x="117222" y="265125"/>
                  </a:lnTo>
                  <a:lnTo>
                    <a:pt x="128777" y="267462"/>
                  </a:lnTo>
                  <a:lnTo>
                    <a:pt x="158496" y="267462"/>
                  </a:lnTo>
                  <a:lnTo>
                    <a:pt x="170051" y="265125"/>
                  </a:lnTo>
                  <a:lnTo>
                    <a:pt x="179498" y="258756"/>
                  </a:lnTo>
                  <a:lnTo>
                    <a:pt x="185874" y="249309"/>
                  </a:lnTo>
                  <a:lnTo>
                    <a:pt x="188213" y="237744"/>
                  </a:lnTo>
                  <a:lnTo>
                    <a:pt x="188213" y="148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67371" y="503910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5345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:testimonial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testimonials.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00" y="3330905"/>
            <a:ext cx="120396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</a:t>
            </a:r>
            <a:r>
              <a:rPr dirty="0" sz="1200" spc="2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43025" y="1687576"/>
          <a:ext cx="6716395" cy="2023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/>
                <a:gridCol w="1183005"/>
                <a:gridCol w="1314450"/>
                <a:gridCol w="2760345"/>
              </a:tblGrid>
              <a:tr h="601726">
                <a:tc>
                  <a:txBody>
                    <a:bodyPr/>
                    <a:lstStyle/>
                    <a:p>
                      <a:pPr marL="325755" marR="393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title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200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 marR="3937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testimonial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10795" marR="39370">
                        <a:lnSpc>
                          <a:spcPts val="720"/>
                        </a:lnSpc>
                      </a:pP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:userbidpack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ts val="1400"/>
                        </a:lnSpc>
                      </a:pPr>
                      <a:r>
                        <a:rPr dirty="0" sz="1200" spc="-2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baseline="3968" sz="2100" spc="-367">
                          <a:latin typeface="Times New Roman"/>
                          <a:cs typeface="Times New Roman"/>
                        </a:rPr>
                        <a:t>st</a:t>
                      </a:r>
                      <a:r>
                        <a:rPr dirty="0" sz="1200" spc="-2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baseline="3968" sz="2100" spc="-367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2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3968" sz="2100" spc="-367">
                          <a:latin typeface="Times New Roman"/>
                          <a:cs typeface="Times New Roman"/>
                        </a:rPr>
                        <a:t>tu</a:t>
                      </a:r>
                      <a:r>
                        <a:rPr dirty="0" sz="1200" spc="-2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baseline="3968" sz="2100" spc="-367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200" spc="-24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store the</a:t>
                      </a:r>
                      <a:r>
                        <a:rPr dirty="0" sz="1200" spc="-2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495"/>
                        </a:lnSpc>
                        <a:spcBef>
                          <a:spcPts val="620"/>
                        </a:spcBef>
                      </a:pP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200" spc="-3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dirty="0" baseline="3968" sz="2100" spc="-472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baseline="3968" sz="21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history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495"/>
                        </a:lnSpc>
                        <a:spcBef>
                          <a:spcPts val="620"/>
                        </a:spcBef>
                      </a:pPr>
                      <a:r>
                        <a:rPr dirty="0" sz="1200" spc="-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baseline="3968" sz="2100" spc="-30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200" spc="-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3968" sz="2100" spc="-30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200" spc="-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baseline="3968" sz="2100" spc="-30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200" spc="-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ser </a:t>
                      </a:r>
                      <a:r>
                        <a:rPr dirty="0" sz="120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bid</a:t>
                      </a:r>
                      <a:r>
                        <a:rPr dirty="0" sz="1200" spc="30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packa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baseline="-4629" sz="1800" spc="-50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34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-4629" sz="1800" spc="-509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baseline="-4629" sz="1800" spc="-15" b="1">
                          <a:solidFill>
                            <a:srgbClr val="2563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ot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1025" y="3770248"/>
          <a:ext cx="6835775" cy="1703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115"/>
                <a:gridCol w="1212849"/>
                <a:gridCol w="1347469"/>
                <a:gridCol w="2829559"/>
              </a:tblGrid>
              <a:tr h="281813">
                <a:tc>
                  <a:txBody>
                    <a:bodyPr/>
                    <a:lstStyle/>
                    <a:p>
                      <a:pPr marL="32639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794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74">
                <a:tc>
                  <a:txBody>
                    <a:bodyPr/>
                    <a:lstStyle/>
                    <a:p>
                      <a:pPr marL="6794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87">
                <a:tc>
                  <a:txBody>
                    <a:bodyPr/>
                    <a:lstStyle/>
                    <a:p>
                      <a:pPr marL="6794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bidpack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Key(bidpack(bidid))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74">
                <a:tc>
                  <a:txBody>
                    <a:bodyPr/>
                    <a:lstStyle/>
                    <a:p>
                      <a:pPr marL="6794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packdate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date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87">
                <a:tc>
                  <a:txBody>
                    <a:bodyPr/>
                    <a:lstStyle/>
                    <a:p>
                      <a:pPr marL="6794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packtime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time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7488935" y="4937759"/>
            <a:ext cx="779145" cy="417830"/>
            <a:chOff x="7488935" y="4937759"/>
            <a:chExt cx="779145" cy="417830"/>
          </a:xfrm>
        </p:grpSpPr>
        <p:sp>
          <p:nvSpPr>
            <p:cNvPr id="10" name="object 10"/>
            <p:cNvSpPr/>
            <p:nvPr/>
          </p:nvSpPr>
          <p:spPr>
            <a:xfrm>
              <a:off x="7819643" y="4952999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19592" y="4994338"/>
              <a:ext cx="248157" cy="248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88935" y="493775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8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8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28559" y="502767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45954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:wall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wall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posted by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user.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00" y="3330905"/>
            <a:ext cx="388112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2370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:watchlist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watch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</a:t>
            </a:r>
            <a:r>
              <a:rPr dirty="0" sz="12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28725" y="1698625"/>
          <a:ext cx="6619875" cy="174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030"/>
                <a:gridCol w="1174115"/>
                <a:gridCol w="1304289"/>
                <a:gridCol w="2739390"/>
              </a:tblGrid>
              <a:tr h="601852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20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20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memid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groupid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Key(groupmaster(id))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wall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text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12825" y="3790950"/>
          <a:ext cx="6492875" cy="145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/>
                <a:gridCol w="1151255"/>
                <a:gridCol w="1279525"/>
                <a:gridCol w="2686685"/>
              </a:tblGrid>
              <a:tr h="601853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5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watchid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39744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:wantlist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items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3325" y="2009775"/>
          <a:ext cx="6276975" cy="2586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/>
                <a:gridCol w="1287145"/>
                <a:gridCol w="1028700"/>
                <a:gridCol w="2730500"/>
              </a:tblGrid>
              <a:tr h="601852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ts val="1614"/>
                        </a:lnSpc>
                        <a:spcBef>
                          <a:spcPts val="129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cat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Key(cat_tb(id))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prodname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start_price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end_price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status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4500" y="1324102"/>
            <a:ext cx="39528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TABLE</a:t>
            </a:r>
            <a:r>
              <a:rPr dirty="0" sz="12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:winners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stores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 of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winners.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81125" y="2186051"/>
          <a:ext cx="6416675" cy="230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0485"/>
                <a:gridCol w="1137919"/>
                <a:gridCol w="1264285"/>
                <a:gridCol w="2654935"/>
              </a:tblGrid>
              <a:tr h="601726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Attribute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614"/>
                        </a:lnSpc>
                        <a:spcBef>
                          <a:spcPts val="84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Width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C4B74"/>
                    </a:solidFill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userid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Key(register(id))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pid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0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dirty="0" sz="1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>
                          <a:latin typeface="Times New Roman"/>
                          <a:cs typeface="Times New Roman"/>
                        </a:rPr>
                        <a:t>Key(product_tb(id))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686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winbid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813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total_charge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int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45">
                          <a:latin typeface="Times New Roman"/>
                          <a:cs typeface="Times New Roman"/>
                        </a:rPr>
                        <a:t>11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EBF9"/>
                    </a:solidFill>
                  </a:tcPr>
                </a:tc>
              </a:tr>
              <a:tr h="281749"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status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Times New Roman"/>
                          <a:cs typeface="Times New Roman"/>
                        </a:rPr>
                        <a:t>varchar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14"/>
                        </a:lnSpc>
                        <a:spcBef>
                          <a:spcPts val="505"/>
                        </a:spcBef>
                      </a:pPr>
                      <a:r>
                        <a:rPr dirty="0" sz="1400" spc="-5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14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5">
                          <a:latin typeface="Times New Roman"/>
                          <a:cs typeface="Times New Roman"/>
                        </a:rPr>
                        <a:t>null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8" name="object 8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15367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Normalization</a:t>
            </a:r>
          </a:p>
        </p:txBody>
      </p:sp>
      <p:sp>
        <p:nvSpPr>
          <p:cNvPr id="8" name="object 8"/>
          <p:cNvSpPr/>
          <p:nvPr/>
        </p:nvSpPr>
        <p:spPr>
          <a:xfrm>
            <a:off x="7264907" y="1688592"/>
            <a:ext cx="1853183" cy="1589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4843" y="1743582"/>
            <a:ext cx="7562850" cy="3537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3200" marR="422275" indent="-190500">
              <a:lnSpc>
                <a:spcPct val="100000"/>
              </a:lnSpc>
              <a:spcBef>
                <a:spcPts val="9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 relation is said to be in a particular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normal form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if it satisfies a certain  specified set of constraints on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kind of functional dependencies that  could be associated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relation</a:t>
            </a:r>
            <a:endParaRPr sz="1600">
              <a:latin typeface="Arial"/>
              <a:cs typeface="Arial"/>
            </a:endParaRPr>
          </a:p>
          <a:p>
            <a:pPr algn="just"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This site satisfies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First Normal Form</a:t>
            </a:r>
            <a:r>
              <a:rPr dirty="0" sz="1600" spc="114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algn="just" lvl="1" marL="659765" marR="508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by eliminating repeated groups by creating separate tables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each set  of related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 algn="just" marL="259079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This site satisfies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Second Normal</a:t>
            </a:r>
            <a:r>
              <a:rPr dirty="0" sz="1600" spc="110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BD0008"/>
                </a:solidFill>
                <a:latin typeface="Arial"/>
                <a:cs typeface="Arial"/>
              </a:rPr>
              <a:t>Form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algn="just" lvl="1" marL="659765" marR="38989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716915" algn="l"/>
              </a:tabLst>
            </a:pPr>
            <a:r>
              <a:rPr dirty="0"/>
              <a:t>	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by creating separate tables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sets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values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that apply to multiple  records and relate these tables through foreign</a:t>
            </a:r>
            <a:r>
              <a:rPr dirty="0" sz="1600" spc="1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keys.</a:t>
            </a:r>
            <a:endParaRPr sz="1600">
              <a:latin typeface="Arial"/>
              <a:cs typeface="Arial"/>
            </a:endParaRPr>
          </a:p>
          <a:p>
            <a:pPr algn="just"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This site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Third Normal</a:t>
            </a:r>
            <a:r>
              <a:rPr dirty="0" sz="1600" spc="75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Form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algn="r" lvl="1" marL="456565" marR="66040" indent="-45656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by eliminating fields that do not depend on the key from the</a:t>
            </a:r>
            <a:r>
              <a:rPr dirty="0" sz="1600" spc="2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original</a:t>
            </a:r>
            <a:endParaRPr sz="1600">
              <a:latin typeface="Arial"/>
              <a:cs typeface="Arial"/>
            </a:endParaRPr>
          </a:p>
          <a:p>
            <a:pPr algn="r" marR="1587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table and add them to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table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whose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primary key is their</a:t>
            </a:r>
            <a:r>
              <a:rPr dirty="0" sz="1600" spc="1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determinant.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03391" y="3777996"/>
            <a:ext cx="3340735" cy="1937385"/>
            <a:chOff x="5803391" y="3777996"/>
            <a:chExt cx="3340735" cy="1937385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1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95031" y="3777996"/>
              <a:ext cx="1648968" cy="9601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436" y="1362202"/>
            <a:ext cx="2910840" cy="1238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Times New Roman"/>
                <a:cs typeface="Times New Roman"/>
              </a:rPr>
              <a:t>Module Description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1524635">
              <a:lnSpc>
                <a:spcPct val="100000"/>
              </a:lnSpc>
            </a:pP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User</a:t>
            </a:r>
            <a:r>
              <a:rPr dirty="0" u="heavy" sz="1800" spc="-6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Module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5566" y="3453510"/>
            <a:ext cx="2405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Administrator</a:t>
            </a: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module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5300" y="1955292"/>
            <a:ext cx="7886700" cy="3721735"/>
            <a:chOff x="495300" y="1955292"/>
            <a:chExt cx="7886700" cy="3721735"/>
          </a:xfrm>
        </p:grpSpPr>
        <p:sp>
          <p:nvSpPr>
            <p:cNvPr id="10" name="object 10"/>
            <p:cNvSpPr/>
            <p:nvPr/>
          </p:nvSpPr>
          <p:spPr>
            <a:xfrm>
              <a:off x="5346191" y="1955292"/>
              <a:ext cx="3035808" cy="30861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5300" y="3073908"/>
              <a:ext cx="990600" cy="990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97407" y="2133600"/>
              <a:ext cx="900684" cy="9022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169798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-35"/>
              <a:t> </a:t>
            </a:r>
            <a:r>
              <a:rPr dirty="0" spc="-20"/>
              <a:t>Testing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641" y="1924964"/>
            <a:ext cx="6428105" cy="292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BD0008"/>
                </a:solidFill>
                <a:latin typeface="Arial"/>
                <a:cs typeface="Arial"/>
              </a:rPr>
              <a:t>System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is a process,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which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reveals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errors 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program. 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different testing steps done in this site</a:t>
            </a:r>
            <a:r>
              <a:rPr dirty="0" sz="1600" spc="1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1631314" indent="-247650">
              <a:lnSpc>
                <a:spcPct val="100000"/>
              </a:lnSpc>
              <a:buClr>
                <a:srgbClr val="1C4B74"/>
              </a:buClr>
              <a:buFont typeface="Wingdings"/>
              <a:buChar char=""/>
              <a:tabLst>
                <a:tab pos="1631314" algn="l"/>
                <a:tab pos="1631950" algn="l"/>
              </a:tabLst>
            </a:pP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Unit</a:t>
            </a:r>
            <a:r>
              <a:rPr dirty="0" u="sng" sz="1600" spc="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15748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157543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Integration</a:t>
            </a:r>
            <a:r>
              <a:rPr dirty="0" u="heavy" sz="1600" spc="3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15748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157543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Black Box</a:t>
            </a:r>
            <a:r>
              <a:rPr dirty="0" u="heavy" sz="1600" spc="-4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15748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157543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White Box</a:t>
            </a:r>
            <a:r>
              <a:rPr dirty="0" u="heavy" sz="1600" spc="-3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15748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1575435" algn="l"/>
              </a:tabLst>
            </a:pP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Acceptance</a:t>
            </a:r>
            <a:r>
              <a:rPr dirty="0" u="heavy" sz="1600" spc="5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15748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1575435" algn="l"/>
              </a:tabLst>
            </a:pPr>
            <a:r>
              <a:rPr dirty="0" u="heavy" sz="1600" spc="-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Validation</a:t>
            </a:r>
            <a:r>
              <a:rPr dirty="0" u="heavy" sz="1600" spc="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1007" y="1969007"/>
            <a:ext cx="2602992" cy="3529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338327" y="2887979"/>
            <a:ext cx="6126480" cy="2788920"/>
            <a:chOff x="338327" y="2887979"/>
            <a:chExt cx="6126480" cy="2788920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8327" y="2916935"/>
              <a:ext cx="1117092" cy="9631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9955" y="4351019"/>
              <a:ext cx="853440" cy="6065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3379" y="2887979"/>
              <a:ext cx="914400" cy="264160"/>
            </a:xfrm>
            <a:custGeom>
              <a:avLst/>
              <a:gdLst/>
              <a:ahLst/>
              <a:cxnLst/>
              <a:rect l="l" t="t" r="r" b="b"/>
              <a:pathLst>
                <a:path w="914400" h="264160">
                  <a:moveTo>
                    <a:pt x="914400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914400" y="263651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-35"/>
              <a:t> </a:t>
            </a:r>
            <a:r>
              <a:rPr dirty="0" spc="-20"/>
              <a:t>Testing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2041" y="1537059"/>
            <a:ext cx="5960110" cy="398843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910"/>
              </a:spcBef>
              <a:buClr>
                <a:srgbClr val="1C4B74"/>
              </a:buClr>
              <a:buSzPct val="112500"/>
              <a:buFont typeface="Wingdings"/>
              <a:buChar char=""/>
              <a:tabLst>
                <a:tab pos="266700" algn="l"/>
                <a:tab pos="267335" algn="l"/>
              </a:tabLst>
            </a:pP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Unit</a:t>
            </a:r>
            <a:r>
              <a:rPr dirty="0" sz="1600" spc="10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82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 this site, unit testing is done 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every</a:t>
            </a:r>
            <a:r>
              <a:rPr dirty="0" sz="1600" spc="1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module,</a:t>
            </a:r>
            <a:endParaRPr sz="1600">
              <a:latin typeface="Arial"/>
              <a:cs typeface="Arial"/>
            </a:endParaRPr>
          </a:p>
          <a:p>
            <a:pPr marL="660400">
              <a:lnSpc>
                <a:spcPct val="100000"/>
              </a:lnSpc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tested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validations 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each step used in</a:t>
            </a:r>
            <a:r>
              <a:rPr dirty="0" sz="1600" spc="1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programming.</a:t>
            </a:r>
            <a:endParaRPr sz="1600">
              <a:latin typeface="Arial"/>
              <a:cs typeface="Arial"/>
            </a:endParaRPr>
          </a:p>
          <a:p>
            <a:pPr lvl="1" marL="660400" marR="133985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Required fields are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written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code to be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working  </a:t>
            </a:r>
            <a:r>
              <a:rPr dirty="0" sz="1600" spc="-25" b="1">
                <a:solidFill>
                  <a:srgbClr val="256388"/>
                </a:solidFill>
                <a:latin typeface="Arial"/>
                <a:cs typeface="Arial"/>
              </a:rPr>
              <a:t>properly.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Integration</a:t>
            </a:r>
            <a:r>
              <a:rPr dirty="0" sz="1600" spc="35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Here all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combined in this testing</a:t>
            </a:r>
            <a:r>
              <a:rPr dirty="0" sz="1600" spc="1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step.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entire program is tested as a</a:t>
            </a:r>
            <a:r>
              <a:rPr dirty="0" sz="1600" spc="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whole.</a:t>
            </a:r>
            <a:endParaRPr sz="1600">
              <a:latin typeface="Arial"/>
              <a:cs typeface="Arial"/>
            </a:endParaRPr>
          </a:p>
          <a:p>
            <a:pPr lvl="1" marL="660400" marR="508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Correction is difficult at this stage because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isolation of causes is complicated by the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vast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expense 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entire</a:t>
            </a:r>
            <a:r>
              <a:rPr dirty="0" sz="1600" spc="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program</a:t>
            </a:r>
            <a:endParaRPr sz="1600">
              <a:latin typeface="Arial"/>
              <a:cs typeface="Arial"/>
            </a:endParaRPr>
          </a:p>
          <a:p>
            <a:pPr lvl="1" marL="660400" marR="55499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716280" algn="l"/>
                <a:tab pos="716915" algn="l"/>
              </a:tabLst>
            </a:pPr>
            <a:r>
              <a:rPr dirty="0"/>
              <a:t>	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Thus 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integration testing step all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errors 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uncover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corrected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next testing</a:t>
            </a:r>
            <a:r>
              <a:rPr dirty="0" sz="1600" spc="1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step.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2540507"/>
            <a:ext cx="3035807" cy="22722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-35"/>
              <a:t> </a:t>
            </a:r>
            <a:r>
              <a:rPr dirty="0" spc="-20"/>
              <a:t>Testing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2041" y="1485290"/>
            <a:ext cx="6570980" cy="4233545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920"/>
              </a:spcBef>
              <a:buClr>
                <a:srgbClr val="1C4B74"/>
              </a:buClr>
              <a:buSzPct val="112500"/>
              <a:buFont typeface="Wingdings"/>
              <a:buChar char=""/>
              <a:tabLst>
                <a:tab pos="266700" algn="l"/>
                <a:tab pos="267335" algn="l"/>
              </a:tabLst>
            </a:pPr>
            <a:r>
              <a:rPr dirty="0" sz="1600" spc="-10" b="1">
                <a:solidFill>
                  <a:srgbClr val="BD0008"/>
                </a:solidFill>
                <a:latin typeface="Arial"/>
                <a:cs typeface="Arial"/>
              </a:rPr>
              <a:t>Black Box</a:t>
            </a:r>
            <a:r>
              <a:rPr dirty="0" sz="1600" spc="10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marR="776605" indent="-190500">
              <a:lnSpc>
                <a:spcPct val="100000"/>
              </a:lnSpc>
              <a:spcBef>
                <a:spcPts val="81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Each function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developed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software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selected  carefully and checked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the</a:t>
            </a:r>
            <a:r>
              <a:rPr dirty="0" sz="1600" spc="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performance.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Each result is compared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actual or expected</a:t>
            </a:r>
            <a:r>
              <a:rPr dirty="0" sz="1600" spc="1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result.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The procedure is repeated for the confirmation of the</a:t>
            </a:r>
            <a:r>
              <a:rPr dirty="0" sz="1600" spc="1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  <a:p>
            <a:pPr marL="660400">
              <a:lnSpc>
                <a:spcPct val="100000"/>
              </a:lnSpc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result.</a:t>
            </a:r>
            <a:endParaRPr sz="1600">
              <a:latin typeface="Arial"/>
              <a:cs typeface="Arial"/>
            </a:endParaRPr>
          </a:p>
          <a:p>
            <a:pPr lvl="1" marL="660400" marR="508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Software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is checked using multiple users and tested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whether 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works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properly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administrator and other users 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allowing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authorization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rules.</a:t>
            </a:r>
            <a:endParaRPr sz="160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BD0008"/>
                </a:solidFill>
                <a:latin typeface="Arial"/>
                <a:cs typeface="Arial"/>
              </a:rPr>
              <a:t>White Box</a:t>
            </a:r>
            <a:r>
              <a:rPr dirty="0" sz="1600" spc="25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marR="9652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Windows commands and built-in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functions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PHP are  used 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code studied carefully and checked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whether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 is  implemented in the proper 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way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or in proper</a:t>
            </a:r>
            <a:r>
              <a:rPr dirty="0" sz="1600" spc="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place.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Line by line flow of code</a:t>
            </a:r>
            <a:r>
              <a:rPr dirty="0" sz="1600" spc="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checked.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5392" y="1626107"/>
            <a:ext cx="2578607" cy="2209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-35"/>
              <a:t> </a:t>
            </a:r>
            <a:r>
              <a:rPr dirty="0" spc="-20"/>
              <a:t>Testing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2041" y="1587525"/>
            <a:ext cx="6468745" cy="355028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915"/>
              </a:spcBef>
              <a:buClr>
                <a:srgbClr val="1C4B74"/>
              </a:buClr>
              <a:buSzPct val="112500"/>
              <a:buFont typeface="Wingdings"/>
              <a:buChar char=""/>
              <a:tabLst>
                <a:tab pos="266700" algn="l"/>
                <a:tab pos="267335" algn="l"/>
              </a:tabLst>
            </a:pPr>
            <a:r>
              <a:rPr dirty="0" sz="1600" spc="-10" b="1">
                <a:solidFill>
                  <a:srgbClr val="BD0008"/>
                </a:solidFill>
                <a:latin typeface="Arial"/>
                <a:cs typeface="Arial"/>
              </a:rPr>
              <a:t>Acceptance</a:t>
            </a:r>
            <a:r>
              <a:rPr dirty="0" sz="1600" spc="50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marR="5080" indent="-190500">
              <a:lnSpc>
                <a:spcPct val="100000"/>
              </a:lnSpc>
              <a:spcBef>
                <a:spcPts val="81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system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under consideration is tested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 acceptance by constantly keeping in touch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with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prospective  system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 user at the time of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developing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 making  changes whenever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required.</a:t>
            </a:r>
            <a:endParaRPr sz="160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15" b="1">
                <a:solidFill>
                  <a:srgbClr val="BD0008"/>
                </a:solidFill>
                <a:latin typeface="Arial"/>
                <a:cs typeface="Arial"/>
              </a:rPr>
              <a:t>Validation</a:t>
            </a:r>
            <a:r>
              <a:rPr dirty="0" sz="1600" spc="25" b="1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BD0008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20" b="1">
                <a:solidFill>
                  <a:srgbClr val="256388"/>
                </a:solidFill>
                <a:latin typeface="Arial"/>
                <a:cs typeface="Arial"/>
              </a:rPr>
              <a:t>All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validations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tested in this</a:t>
            </a:r>
            <a:r>
              <a:rPr dirty="0" sz="1600" spc="2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phase</a:t>
            </a:r>
            <a:endParaRPr sz="1600">
              <a:latin typeface="Arial"/>
              <a:cs typeface="Arial"/>
            </a:endParaRPr>
          </a:p>
          <a:p>
            <a:pPr lvl="1" marL="660400" marR="104139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In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our system, validations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mainly performed at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time  of login, registration, bidding,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and changing 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password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&amp;</a:t>
            </a:r>
            <a:r>
              <a:rPr dirty="0" sz="16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email.</a:t>
            </a:r>
            <a:endParaRPr sz="1600">
              <a:latin typeface="Arial"/>
              <a:cs typeface="Arial"/>
            </a:endParaRPr>
          </a:p>
          <a:p>
            <a:pPr lvl="1" marL="660400" marR="16764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20" b="1">
                <a:solidFill>
                  <a:srgbClr val="256388"/>
                </a:solidFill>
                <a:latin typeface="Arial"/>
                <a:cs typeface="Arial"/>
              </a:rPr>
              <a:t>Moreover,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each code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are tested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one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after another 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for effectiveness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600" spc="9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errors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9400" y="1600200"/>
            <a:ext cx="2514600" cy="3631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803391" y="5297423"/>
            <a:ext cx="661670" cy="417830"/>
            <a:chOff x="5803391" y="5297423"/>
            <a:chExt cx="661670" cy="417830"/>
          </a:xfrm>
        </p:grpSpPr>
        <p:sp>
          <p:nvSpPr>
            <p:cNvPr id="11" name="object 11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8507730" cy="848994"/>
            <a:chOff x="-8762" y="0"/>
            <a:chExt cx="8507730" cy="848994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25018"/>
              <a:ext cx="8488680" cy="3139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25018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95527" y="1272539"/>
            <a:ext cx="5954268" cy="4442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436" y="374395"/>
            <a:ext cx="3878579" cy="917575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795"/>
              </a:spcBef>
              <a:tabLst>
                <a:tab pos="139954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Loginform</a:t>
            </a:r>
            <a:endParaRPr sz="12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Checking username &amp;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password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84107" y="5297423"/>
            <a:ext cx="660400" cy="417830"/>
            <a:chOff x="8484107" y="5297423"/>
            <a:chExt cx="660400" cy="417830"/>
          </a:xfrm>
        </p:grpSpPr>
        <p:sp>
          <p:nvSpPr>
            <p:cNvPr id="9" name="object 9"/>
            <p:cNvSpPr/>
            <p:nvPr/>
          </p:nvSpPr>
          <p:spPr>
            <a:xfrm>
              <a:off x="86959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795892" y="5387530"/>
              <a:ext cx="248157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84107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23731" y="5387339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36474" y="516128"/>
            <a:ext cx="2943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Register 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:Checking all</a:t>
            </a:r>
            <a:r>
              <a:rPr dirty="0" sz="12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validations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8044" y="0"/>
            <a:ext cx="5861304" cy="5498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5297423"/>
            <a:ext cx="660400" cy="417830"/>
            <a:chOff x="8484107" y="5297423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3875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387339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6250" y="539877"/>
            <a:ext cx="2779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Account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Setting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:Checking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password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5003" y="943354"/>
            <a:ext cx="6211824" cy="4745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5297423"/>
            <a:ext cx="660400" cy="417830"/>
            <a:chOff x="8484107" y="5297423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3875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387339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3176" y="550926"/>
            <a:ext cx="2755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Bidding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:Checking bid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amount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3772" y="982980"/>
            <a:ext cx="6091428" cy="4658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5297423"/>
            <a:ext cx="660400" cy="417830"/>
            <a:chOff x="8484107" y="5297423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3875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387339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63626"/>
            <a:ext cx="2654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:Checking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Validation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4264" y="193547"/>
            <a:ext cx="4671060" cy="5422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5297423"/>
            <a:ext cx="660400" cy="417830"/>
            <a:chOff x="8484107" y="5297423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5" y="330708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3875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387339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25908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15"/>
              <a:t> </a:t>
            </a:r>
            <a:r>
              <a:rPr dirty="0" spc="-5"/>
              <a:t>Implementation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2676144"/>
            <a:ext cx="9144000" cy="3039110"/>
            <a:chOff x="0" y="2676144"/>
            <a:chExt cx="9144000" cy="3039110"/>
          </a:xfrm>
        </p:grpSpPr>
        <p:sp>
          <p:nvSpPr>
            <p:cNvPr id="9" name="object 9"/>
            <p:cNvSpPr/>
            <p:nvPr/>
          </p:nvSpPr>
          <p:spPr>
            <a:xfrm>
              <a:off x="5439156" y="2676144"/>
              <a:ext cx="3704844" cy="25938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61615" y="4207763"/>
              <a:ext cx="1507235" cy="15072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4396739"/>
              <a:ext cx="1504187" cy="13182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739" y="1639900"/>
            <a:ext cx="6706870" cy="20758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BD0008"/>
                </a:solidFill>
                <a:latin typeface="Arial"/>
                <a:cs typeface="Arial"/>
              </a:rPr>
              <a:t>Implementation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stage in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project </a:t>
            </a:r>
            <a:r>
              <a:rPr dirty="0" sz="1400" spc="5" b="1">
                <a:solidFill>
                  <a:srgbClr val="256388"/>
                </a:solidFill>
                <a:latin typeface="Arial"/>
                <a:cs typeface="Arial"/>
              </a:rPr>
              <a:t>where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theoretical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design is 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turned into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 working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system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and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giving confidence on the new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system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for  the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users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that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 will work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efficiently and</a:t>
            </a:r>
            <a:r>
              <a:rPr dirty="0" sz="1400" spc="-2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effectively.</a:t>
            </a:r>
            <a:endParaRPr sz="1400">
              <a:latin typeface="Arial"/>
              <a:cs typeface="Arial"/>
            </a:endParaRPr>
          </a:p>
          <a:p>
            <a:pPr marL="203200" marR="506095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methodology used for implementing </a:t>
            </a:r>
            <a:r>
              <a:rPr dirty="0" sz="1400" spc="5" b="1">
                <a:solidFill>
                  <a:srgbClr val="256388"/>
                </a:solidFill>
                <a:latin typeface="Arial"/>
                <a:cs typeface="Arial"/>
              </a:rPr>
              <a:t>web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applications contains</a:t>
            </a:r>
            <a:r>
              <a:rPr dirty="0" sz="1400" spc="-1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 following</a:t>
            </a:r>
            <a:r>
              <a:rPr dirty="0" sz="14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steps:</a:t>
            </a:r>
            <a:endParaRPr sz="14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670"/>
              </a:spcBef>
              <a:buClr>
                <a:srgbClr val="1C4B74"/>
              </a:buClr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Process</a:t>
            </a:r>
            <a:r>
              <a:rPr dirty="0" sz="1400" spc="-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listing</a:t>
            </a:r>
            <a:endParaRPr sz="14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Maquetting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/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Wire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framing /</a:t>
            </a:r>
            <a:r>
              <a:rPr dirty="0" sz="1400" spc="-114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Prototyping</a:t>
            </a:r>
            <a:endParaRPr sz="1400">
              <a:latin typeface="Arial"/>
              <a:cs typeface="Arial"/>
            </a:endParaRPr>
          </a:p>
          <a:p>
            <a:pPr lvl="1" marL="66040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URL</a:t>
            </a:r>
            <a:r>
              <a:rPr dirty="0" sz="14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listing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12852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User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4941" y="1747361"/>
            <a:ext cx="3088640" cy="37814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Registration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Login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Bidding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Watchlist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Wantlist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Badges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Bids &amp; Bid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Package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Won</a:t>
            </a:r>
            <a:r>
              <a:rPr dirty="0" sz="16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1035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55976" y="1626107"/>
            <a:ext cx="5919470" cy="4089400"/>
            <a:chOff x="2855976" y="1626107"/>
            <a:chExt cx="5919470" cy="4089400"/>
          </a:xfrm>
        </p:grpSpPr>
        <p:sp>
          <p:nvSpPr>
            <p:cNvPr id="10" name="object 10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60292" y="1626107"/>
              <a:ext cx="1219200" cy="1219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55976" y="2386583"/>
              <a:ext cx="1094231" cy="10927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12080" y="2506979"/>
              <a:ext cx="1162812" cy="11628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58184" y="3427475"/>
              <a:ext cx="1080515" cy="10805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489191" y="3810000"/>
              <a:ext cx="1194815" cy="11932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31792" y="4126991"/>
              <a:ext cx="1409700" cy="1409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62700" y="1688591"/>
              <a:ext cx="1143000" cy="1142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70291" y="2769107"/>
              <a:ext cx="1104900" cy="11049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127127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</a:t>
            </a:r>
            <a:r>
              <a:rPr dirty="0" spc="5"/>
              <a:t>u</a:t>
            </a:r>
            <a:r>
              <a:rPr dirty="0"/>
              <a:t>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1602105"/>
            <a:ext cx="6885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primary goal of this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site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‘SinoBids Online</a:t>
            </a:r>
            <a:r>
              <a:rPr dirty="0" sz="1400" spc="-2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Auction’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is to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create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successful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1729960"/>
            <a:ext cx="7165975" cy="3996054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775"/>
              </a:spcBef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online</a:t>
            </a:r>
            <a:r>
              <a:rPr dirty="0" sz="1400" spc="-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auction.</a:t>
            </a:r>
            <a:endParaRPr sz="1400">
              <a:latin typeface="Arial"/>
              <a:cs typeface="Arial"/>
            </a:endParaRPr>
          </a:p>
          <a:p>
            <a:pPr marL="203200" marR="8509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All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400" spc="10" b="1">
                <a:solidFill>
                  <a:srgbClr val="256388"/>
                </a:solidFill>
                <a:latin typeface="Arial"/>
                <a:cs typeface="Arial"/>
              </a:rPr>
              <a:t>web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screens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contain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all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information regarding the entering or updating  of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Error correction and modification for further enhancement could be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made</a:t>
            </a:r>
            <a:r>
              <a:rPr dirty="0" sz="1400" spc="-1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very</a:t>
            </a:r>
            <a:endParaRPr sz="14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dirty="0" sz="1400" spc="-25" b="1">
                <a:solidFill>
                  <a:srgbClr val="256388"/>
                </a:solidFill>
                <a:latin typeface="Arial"/>
                <a:cs typeface="Arial"/>
              </a:rPr>
              <a:t>easily.</a:t>
            </a:r>
            <a:endParaRPr sz="1400">
              <a:latin typeface="Arial"/>
              <a:cs typeface="Arial"/>
            </a:endParaRPr>
          </a:p>
          <a:p>
            <a:pPr marL="203200" marR="263525" indent="-190500">
              <a:lnSpc>
                <a:spcPct val="100000"/>
              </a:lnSpc>
              <a:spcBef>
                <a:spcPts val="6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This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site is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highly portable and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can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be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implemented in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any organization</a:t>
            </a:r>
            <a:r>
              <a:rPr dirty="0" sz="1400" spc="-2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without 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much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modification of the</a:t>
            </a:r>
            <a:r>
              <a:rPr dirty="0" sz="1400" spc="-7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softwares</a:t>
            </a:r>
            <a:endParaRPr sz="1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thorough review of the design reveals that the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system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objectives have been</a:t>
            </a:r>
            <a:r>
              <a:rPr dirty="0" sz="1400" spc="-1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met.</a:t>
            </a:r>
            <a:endParaRPr sz="1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6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This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site also reduces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 distribution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cost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of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product.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 can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be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stored</a:t>
            </a:r>
            <a:r>
              <a:rPr dirty="0" sz="1400" spc="-2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at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one</a:t>
            </a:r>
            <a:endParaRPr sz="14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place till it is ready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for</a:t>
            </a:r>
            <a:r>
              <a:rPr dirty="0" sz="1400" spc="-1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shipping.</a:t>
            </a:r>
            <a:endParaRPr sz="1400">
              <a:latin typeface="Arial"/>
              <a:cs typeface="Arial"/>
            </a:endParaRPr>
          </a:p>
          <a:p>
            <a:pPr marL="203200" marR="309245" indent="-190500">
              <a:lnSpc>
                <a:spcPct val="100000"/>
              </a:lnSpc>
              <a:spcBef>
                <a:spcPts val="6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 will also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reduce the packaging cost of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items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for distribution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intermediaries  such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as retail</a:t>
            </a:r>
            <a:r>
              <a:rPr dirty="0" sz="1400" spc="-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stores</a:t>
            </a:r>
            <a:endParaRPr sz="1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6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</a:t>
            </a: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is</a:t>
            </a: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very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flexible</a:t>
            </a:r>
            <a:r>
              <a:rPr dirty="0" sz="14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5" b="1">
                <a:solidFill>
                  <a:srgbClr val="256388"/>
                </a:solidFill>
                <a:latin typeface="Arial"/>
                <a:cs typeface="Arial"/>
              </a:rPr>
              <a:t>with</a:t>
            </a:r>
            <a:r>
              <a:rPr dirty="0" sz="14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friendly</a:t>
            </a:r>
            <a:r>
              <a:rPr dirty="0" sz="14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screens</a:t>
            </a:r>
            <a:r>
              <a:rPr dirty="0" sz="14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enabling</a:t>
            </a:r>
            <a:r>
              <a:rPr dirty="0" sz="14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to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 use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</a:t>
            </a:r>
            <a:r>
              <a:rPr dirty="0" sz="14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without</a:t>
            </a:r>
            <a:r>
              <a:rPr dirty="0" sz="1400" spc="-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any</a:t>
            </a:r>
            <a:endParaRPr sz="14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inconvenience</a:t>
            </a:r>
            <a:endParaRPr sz="14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67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It will also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protect </a:t>
            </a:r>
            <a:r>
              <a:rPr dirty="0" sz="1400" spc="-10" b="1">
                <a:solidFill>
                  <a:srgbClr val="256388"/>
                </a:solidFill>
                <a:latin typeface="Arial"/>
                <a:cs typeface="Arial"/>
              </a:rPr>
              <a:t>goods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from damages and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keep </a:t>
            </a:r>
            <a:r>
              <a:rPr dirty="0" sz="1400" spc="-5" b="1">
                <a:solidFill>
                  <a:srgbClr val="256388"/>
                </a:solidFill>
                <a:latin typeface="Arial"/>
                <a:cs typeface="Arial"/>
              </a:rPr>
              <a:t>them</a:t>
            </a:r>
            <a:r>
              <a:rPr dirty="0" sz="1400" spc="-2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56388"/>
                </a:solidFill>
                <a:latin typeface="Arial"/>
                <a:cs typeface="Arial"/>
              </a:rPr>
              <a:t>safe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16752" y="1679448"/>
            <a:ext cx="2886710" cy="3997960"/>
            <a:chOff x="6016752" y="1679448"/>
            <a:chExt cx="2886710" cy="3997960"/>
          </a:xfrm>
        </p:grpSpPr>
        <p:sp>
          <p:nvSpPr>
            <p:cNvPr id="11" name="object 11"/>
            <p:cNvSpPr/>
            <p:nvPr/>
          </p:nvSpPr>
          <p:spPr>
            <a:xfrm>
              <a:off x="7203948" y="1679448"/>
              <a:ext cx="1699259" cy="1342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91044" y="2904744"/>
              <a:ext cx="963168" cy="1828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5559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5559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55852"/>
            <a:ext cx="350392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Scope </a:t>
            </a:r>
            <a:r>
              <a:rPr dirty="0"/>
              <a:t>for Further</a:t>
            </a:r>
            <a:r>
              <a:rPr dirty="0" spc="-50"/>
              <a:t> </a:t>
            </a:r>
            <a:r>
              <a:rPr dirty="0" spc="-5"/>
              <a:t>Enhancement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6438" y="1604010"/>
            <a:ext cx="63004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9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system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security can be added by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the option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of</a:t>
            </a:r>
            <a:r>
              <a:rPr dirty="0" sz="1600" spc="2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Blacklisting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9855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865"/>
              </a:spcBef>
            </a:pPr>
            <a:r>
              <a:rPr dirty="0" spc="-5"/>
              <a:t>defaulting bidders and can use security </a:t>
            </a:r>
            <a:r>
              <a:rPr dirty="0" spc="-10"/>
              <a:t>provider</a:t>
            </a:r>
            <a:r>
              <a:rPr dirty="0" spc="160"/>
              <a:t> </a:t>
            </a:r>
            <a:r>
              <a:rPr dirty="0"/>
              <a:t>software.</a:t>
            </a:r>
          </a:p>
          <a:p>
            <a:pPr marL="2032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5"/>
              <a:t>Discussion forum &amp; annoucement forum can be done </a:t>
            </a:r>
            <a:r>
              <a:rPr dirty="0" spc="-10"/>
              <a:t>for the</a:t>
            </a:r>
            <a:r>
              <a:rPr dirty="0" spc="185"/>
              <a:t> </a:t>
            </a:r>
            <a:r>
              <a:rPr dirty="0" spc="-5"/>
              <a:t>users.</a:t>
            </a:r>
          </a:p>
          <a:p>
            <a:pPr marL="2032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15"/>
              <a:t>Along </a:t>
            </a:r>
            <a:r>
              <a:rPr dirty="0" spc="5"/>
              <a:t>with </a:t>
            </a:r>
            <a:r>
              <a:rPr dirty="0" spc="-5"/>
              <a:t>bidders, sellers can be included. There also can</a:t>
            </a:r>
            <a:r>
              <a:rPr dirty="0" spc="165"/>
              <a:t> </a:t>
            </a:r>
            <a:r>
              <a:rPr dirty="0" spc="-5"/>
              <a:t>be</a:t>
            </a:r>
          </a:p>
          <a:p>
            <a:pPr marL="203200">
              <a:lnSpc>
                <a:spcPct val="100000"/>
              </a:lnSpc>
              <a:spcBef>
                <a:spcPts val="770"/>
              </a:spcBef>
            </a:pPr>
            <a:r>
              <a:rPr dirty="0" spc="-10"/>
              <a:t>option for </a:t>
            </a:r>
            <a:r>
              <a:rPr dirty="0" spc="-5"/>
              <a:t>rating sellers &amp; can </a:t>
            </a:r>
            <a:r>
              <a:rPr dirty="0" spc="-15"/>
              <a:t>have </a:t>
            </a:r>
            <a:r>
              <a:rPr dirty="0" spc="-5"/>
              <a:t>store</a:t>
            </a:r>
            <a:r>
              <a:rPr dirty="0" spc="195"/>
              <a:t> </a:t>
            </a:r>
            <a:r>
              <a:rPr dirty="0" spc="-20"/>
              <a:t>facility.</a:t>
            </a:r>
          </a:p>
          <a:p>
            <a:pPr marL="2032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10"/>
              <a:t>Online </a:t>
            </a:r>
            <a:r>
              <a:rPr dirty="0" spc="-5"/>
              <a:t>help &amp; online group </a:t>
            </a:r>
            <a:r>
              <a:rPr dirty="0"/>
              <a:t>within </a:t>
            </a:r>
            <a:r>
              <a:rPr dirty="0" spc="-5"/>
              <a:t>members can be</a:t>
            </a:r>
            <a:r>
              <a:rPr dirty="0" spc="130"/>
              <a:t> </a:t>
            </a:r>
            <a:r>
              <a:rPr dirty="0" spc="-5"/>
              <a:t>introduced</a:t>
            </a:r>
          </a:p>
          <a:p>
            <a:pPr marL="259715" indent="-24765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59715" algn="l"/>
                <a:tab pos="260350" algn="l"/>
              </a:tabLst>
            </a:pPr>
            <a:r>
              <a:rPr dirty="0" spc="-5"/>
              <a:t>Bid helpers can be included in </a:t>
            </a:r>
            <a:r>
              <a:rPr dirty="0" spc="-10"/>
              <a:t>the </a:t>
            </a:r>
            <a:r>
              <a:rPr dirty="0" spc="-5"/>
              <a:t>site </a:t>
            </a:r>
            <a:r>
              <a:rPr dirty="0" spc="-10"/>
              <a:t>for </a:t>
            </a:r>
            <a:r>
              <a:rPr dirty="0" spc="-5"/>
              <a:t>easy</a:t>
            </a:r>
            <a:r>
              <a:rPr dirty="0" spc="165"/>
              <a:t> </a:t>
            </a:r>
            <a:r>
              <a:rPr dirty="0" spc="-5"/>
              <a:t>bidding.</a:t>
            </a:r>
          </a:p>
          <a:p>
            <a:pPr marL="2032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10"/>
              <a:t>Event </a:t>
            </a:r>
            <a:r>
              <a:rPr dirty="0" spc="-5"/>
              <a:t>Calendar facility &amp; extended </a:t>
            </a:r>
            <a:r>
              <a:rPr dirty="0" spc="-10"/>
              <a:t>payment </a:t>
            </a:r>
            <a:r>
              <a:rPr dirty="0" spc="-5"/>
              <a:t>options can be</a:t>
            </a:r>
            <a:r>
              <a:rPr dirty="0" spc="229"/>
              <a:t> </a:t>
            </a:r>
            <a:r>
              <a:rPr dirty="0" spc="-5"/>
              <a:t>included.</a:t>
            </a:r>
          </a:p>
          <a:p>
            <a:pPr marL="203200" marR="508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5"/>
              <a:t>Blogs, eClassified, </a:t>
            </a:r>
            <a:r>
              <a:rPr dirty="0" spc="-10"/>
              <a:t>google </a:t>
            </a:r>
            <a:r>
              <a:rPr dirty="0" spc="-5"/>
              <a:t>search and also interaction </a:t>
            </a:r>
            <a:r>
              <a:rPr dirty="0"/>
              <a:t>between </a:t>
            </a:r>
            <a:r>
              <a:rPr dirty="0" spc="-5"/>
              <a:t>social  </a:t>
            </a:r>
            <a:r>
              <a:rPr dirty="0"/>
              <a:t>networking</a:t>
            </a:r>
            <a:r>
              <a:rPr dirty="0" spc="-15"/>
              <a:t> </a:t>
            </a:r>
            <a:r>
              <a:rPr dirty="0" spc="-5"/>
              <a:t>sites</a:t>
            </a:r>
          </a:p>
          <a:p>
            <a:pPr marL="2032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5"/>
              <a:t>Online </a:t>
            </a:r>
            <a:r>
              <a:rPr dirty="0" spc="-15"/>
              <a:t>live </a:t>
            </a:r>
            <a:r>
              <a:rPr dirty="0" spc="-10"/>
              <a:t>video </a:t>
            </a:r>
            <a:r>
              <a:rPr dirty="0" spc="-5"/>
              <a:t>demo of the product can be</a:t>
            </a:r>
            <a:r>
              <a:rPr dirty="0" spc="215"/>
              <a:t> </a:t>
            </a:r>
            <a:r>
              <a:rPr dirty="0" spc="-5"/>
              <a:t>included.</a:t>
            </a:r>
          </a:p>
          <a:p>
            <a:pPr marL="203200" marR="508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spc="-20"/>
              <a:t>All </a:t>
            </a:r>
            <a:r>
              <a:rPr dirty="0" spc="-10"/>
              <a:t>the </a:t>
            </a:r>
            <a:r>
              <a:rPr dirty="0" spc="-5"/>
              <a:t>accepted new features </a:t>
            </a:r>
            <a:r>
              <a:rPr dirty="0" spc="5"/>
              <a:t>which </a:t>
            </a:r>
            <a:r>
              <a:rPr dirty="0" spc="-5"/>
              <a:t>are suggested by </a:t>
            </a:r>
            <a:r>
              <a:rPr dirty="0" spc="-10"/>
              <a:t>the </a:t>
            </a:r>
            <a:r>
              <a:rPr dirty="0" spc="-5"/>
              <a:t>user can be  introduced in </a:t>
            </a:r>
            <a:r>
              <a:rPr dirty="0" spc="-10"/>
              <a:t>the</a:t>
            </a:r>
            <a:r>
              <a:rPr dirty="0" spc="60"/>
              <a:t> </a:t>
            </a:r>
            <a:r>
              <a:rPr dirty="0" spc="-5"/>
              <a:t>site.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016752" y="1850135"/>
            <a:ext cx="3127375" cy="3827145"/>
            <a:chOff x="6016752" y="1850135"/>
            <a:chExt cx="3127375" cy="3827145"/>
          </a:xfrm>
        </p:grpSpPr>
        <p:sp>
          <p:nvSpPr>
            <p:cNvPr id="11" name="object 11"/>
            <p:cNvSpPr/>
            <p:nvPr/>
          </p:nvSpPr>
          <p:spPr>
            <a:xfrm>
              <a:off x="6016752" y="5394959"/>
              <a:ext cx="384175" cy="281940"/>
            </a:xfrm>
            <a:custGeom>
              <a:avLst/>
              <a:gdLst/>
              <a:ahLst/>
              <a:cxnLst/>
              <a:rect l="l" t="t" r="r" b="b"/>
              <a:pathLst>
                <a:path w="384175" h="281939">
                  <a:moveTo>
                    <a:pt x="384048" y="0"/>
                  </a:moveTo>
                  <a:lnTo>
                    <a:pt x="0" y="0"/>
                  </a:lnTo>
                  <a:lnTo>
                    <a:pt x="0" y="281939"/>
                  </a:lnTo>
                  <a:lnTo>
                    <a:pt x="384048" y="281939"/>
                  </a:lnTo>
                  <a:lnTo>
                    <a:pt x="384048" y="246697"/>
                  </a:lnTo>
                  <a:lnTo>
                    <a:pt x="112775" y="246697"/>
                  </a:lnTo>
                  <a:lnTo>
                    <a:pt x="112775" y="140969"/>
                  </a:lnTo>
                  <a:lnTo>
                    <a:pt x="86233" y="140969"/>
                  </a:lnTo>
                  <a:lnTo>
                    <a:pt x="192024" y="35242"/>
                  </a:lnTo>
                  <a:lnTo>
                    <a:pt x="384048" y="35242"/>
                  </a:lnTo>
                  <a:lnTo>
                    <a:pt x="384048" y="0"/>
                  </a:lnTo>
                  <a:close/>
                </a:path>
                <a:path w="384175" h="281939">
                  <a:moveTo>
                    <a:pt x="384048" y="48463"/>
                  </a:moveTo>
                  <a:lnTo>
                    <a:pt x="258063" y="48463"/>
                  </a:lnTo>
                  <a:lnTo>
                    <a:pt x="258063" y="101320"/>
                  </a:lnTo>
                  <a:lnTo>
                    <a:pt x="297688" y="140969"/>
                  </a:lnTo>
                  <a:lnTo>
                    <a:pt x="271272" y="140969"/>
                  </a:lnTo>
                  <a:lnTo>
                    <a:pt x="271272" y="246697"/>
                  </a:lnTo>
                  <a:lnTo>
                    <a:pt x="384048" y="246697"/>
                  </a:lnTo>
                  <a:lnTo>
                    <a:pt x="384048" y="48463"/>
                  </a:lnTo>
                  <a:close/>
                </a:path>
                <a:path w="384175" h="281939">
                  <a:moveTo>
                    <a:pt x="384048" y="35242"/>
                  </a:moveTo>
                  <a:lnTo>
                    <a:pt x="192024" y="35242"/>
                  </a:lnTo>
                  <a:lnTo>
                    <a:pt x="231648" y="74891"/>
                  </a:lnTo>
                  <a:lnTo>
                    <a:pt x="231648" y="48463"/>
                  </a:lnTo>
                  <a:lnTo>
                    <a:pt x="384048" y="48463"/>
                  </a:lnTo>
                  <a:lnTo>
                    <a:pt x="384048" y="35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02985" y="5430202"/>
              <a:ext cx="211454" cy="2114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10400" y="1850135"/>
              <a:ext cx="2121407" cy="1210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43800" y="2906267"/>
              <a:ext cx="1600200" cy="13243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594092" y="4096511"/>
              <a:ext cx="1345692" cy="1143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21601" y="3362197"/>
              <a:ext cx="531495" cy="339090"/>
            </a:xfrm>
            <a:custGeom>
              <a:avLst/>
              <a:gdLst/>
              <a:ahLst/>
              <a:cxnLst/>
              <a:rect l="l" t="t" r="r" b="b"/>
              <a:pathLst>
                <a:path w="531495" h="339089">
                  <a:moveTo>
                    <a:pt x="32257" y="315848"/>
                  </a:moveTo>
                  <a:lnTo>
                    <a:pt x="22098" y="323469"/>
                  </a:lnTo>
                  <a:lnTo>
                    <a:pt x="25653" y="328548"/>
                  </a:lnTo>
                  <a:lnTo>
                    <a:pt x="30352" y="332358"/>
                  </a:lnTo>
                  <a:lnTo>
                    <a:pt x="41782" y="338708"/>
                  </a:lnTo>
                  <a:lnTo>
                    <a:pt x="48005" y="338708"/>
                  </a:lnTo>
                  <a:lnTo>
                    <a:pt x="61214" y="337438"/>
                  </a:lnTo>
                  <a:lnTo>
                    <a:pt x="68452" y="334898"/>
                  </a:lnTo>
                  <a:lnTo>
                    <a:pt x="76200" y="329819"/>
                  </a:lnTo>
                  <a:lnTo>
                    <a:pt x="82423" y="326008"/>
                  </a:lnTo>
                  <a:lnTo>
                    <a:pt x="45720" y="326008"/>
                  </a:lnTo>
                  <a:lnTo>
                    <a:pt x="38607" y="322198"/>
                  </a:lnTo>
                  <a:lnTo>
                    <a:pt x="35305" y="319658"/>
                  </a:lnTo>
                  <a:lnTo>
                    <a:pt x="32257" y="315848"/>
                  </a:lnTo>
                  <a:close/>
                </a:path>
                <a:path w="531495" h="339089">
                  <a:moveTo>
                    <a:pt x="93376" y="286638"/>
                  </a:moveTo>
                  <a:lnTo>
                    <a:pt x="75692" y="286638"/>
                  </a:lnTo>
                  <a:lnTo>
                    <a:pt x="78485" y="287908"/>
                  </a:lnTo>
                  <a:lnTo>
                    <a:pt x="80645" y="290448"/>
                  </a:lnTo>
                  <a:lnTo>
                    <a:pt x="82296" y="292988"/>
                  </a:lnTo>
                  <a:lnTo>
                    <a:pt x="83820" y="295528"/>
                  </a:lnTo>
                  <a:lnTo>
                    <a:pt x="84454" y="298069"/>
                  </a:lnTo>
                  <a:lnTo>
                    <a:pt x="83947" y="304419"/>
                  </a:lnTo>
                  <a:lnTo>
                    <a:pt x="82550" y="308228"/>
                  </a:lnTo>
                  <a:lnTo>
                    <a:pt x="77343" y="314578"/>
                  </a:lnTo>
                  <a:lnTo>
                    <a:pt x="73914" y="317119"/>
                  </a:lnTo>
                  <a:lnTo>
                    <a:pt x="69596" y="319658"/>
                  </a:lnTo>
                  <a:lnTo>
                    <a:pt x="64643" y="323469"/>
                  </a:lnTo>
                  <a:lnTo>
                    <a:pt x="59817" y="324738"/>
                  </a:lnTo>
                  <a:lnTo>
                    <a:pt x="49910" y="326008"/>
                  </a:lnTo>
                  <a:lnTo>
                    <a:pt x="82423" y="326008"/>
                  </a:lnTo>
                  <a:lnTo>
                    <a:pt x="96647" y="295528"/>
                  </a:lnTo>
                  <a:lnTo>
                    <a:pt x="95376" y="290448"/>
                  </a:lnTo>
                  <a:lnTo>
                    <a:pt x="93376" y="286638"/>
                  </a:lnTo>
                  <a:close/>
                </a:path>
                <a:path w="531495" h="339089">
                  <a:moveTo>
                    <a:pt x="44703" y="234569"/>
                  </a:moveTo>
                  <a:lnTo>
                    <a:pt x="32512" y="237108"/>
                  </a:lnTo>
                  <a:lnTo>
                    <a:pt x="26289" y="239648"/>
                  </a:lnTo>
                  <a:lnTo>
                    <a:pt x="19939" y="243458"/>
                  </a:lnTo>
                  <a:lnTo>
                    <a:pt x="14097" y="245998"/>
                  </a:lnTo>
                  <a:lnTo>
                    <a:pt x="0" y="275208"/>
                  </a:lnTo>
                  <a:lnTo>
                    <a:pt x="1143" y="280288"/>
                  </a:lnTo>
                  <a:lnTo>
                    <a:pt x="21717" y="296798"/>
                  </a:lnTo>
                  <a:lnTo>
                    <a:pt x="27177" y="296798"/>
                  </a:lnTo>
                  <a:lnTo>
                    <a:pt x="31369" y="295528"/>
                  </a:lnTo>
                  <a:lnTo>
                    <a:pt x="37973" y="294258"/>
                  </a:lnTo>
                  <a:lnTo>
                    <a:pt x="56133" y="289178"/>
                  </a:lnTo>
                  <a:lnTo>
                    <a:pt x="61975" y="286638"/>
                  </a:lnTo>
                  <a:lnTo>
                    <a:pt x="93376" y="286638"/>
                  </a:lnTo>
                  <a:lnTo>
                    <a:pt x="92709" y="285369"/>
                  </a:lnTo>
                  <a:lnTo>
                    <a:pt x="92011" y="284098"/>
                  </a:lnTo>
                  <a:lnTo>
                    <a:pt x="25653" y="284098"/>
                  </a:lnTo>
                  <a:lnTo>
                    <a:pt x="22225" y="282828"/>
                  </a:lnTo>
                  <a:lnTo>
                    <a:pt x="18796" y="282828"/>
                  </a:lnTo>
                  <a:lnTo>
                    <a:pt x="16128" y="280288"/>
                  </a:lnTo>
                  <a:lnTo>
                    <a:pt x="14350" y="277748"/>
                  </a:lnTo>
                  <a:lnTo>
                    <a:pt x="12192" y="273938"/>
                  </a:lnTo>
                  <a:lnTo>
                    <a:pt x="11938" y="270128"/>
                  </a:lnTo>
                  <a:lnTo>
                    <a:pt x="13589" y="265048"/>
                  </a:lnTo>
                  <a:lnTo>
                    <a:pt x="15240" y="261238"/>
                  </a:lnTo>
                  <a:lnTo>
                    <a:pt x="19430" y="256158"/>
                  </a:lnTo>
                  <a:lnTo>
                    <a:pt x="26416" y="252348"/>
                  </a:lnTo>
                  <a:lnTo>
                    <a:pt x="33020" y="248538"/>
                  </a:lnTo>
                  <a:lnTo>
                    <a:pt x="38862" y="247269"/>
                  </a:lnTo>
                  <a:lnTo>
                    <a:pt x="66103" y="247269"/>
                  </a:lnTo>
                  <a:lnTo>
                    <a:pt x="64516" y="244728"/>
                  </a:lnTo>
                  <a:lnTo>
                    <a:pt x="60325" y="240919"/>
                  </a:lnTo>
                  <a:lnTo>
                    <a:pt x="55372" y="238378"/>
                  </a:lnTo>
                  <a:lnTo>
                    <a:pt x="50292" y="235838"/>
                  </a:lnTo>
                  <a:lnTo>
                    <a:pt x="44703" y="234569"/>
                  </a:lnTo>
                  <a:close/>
                </a:path>
                <a:path w="531495" h="339089">
                  <a:moveTo>
                    <a:pt x="121412" y="216788"/>
                  </a:moveTo>
                  <a:lnTo>
                    <a:pt x="114807" y="218058"/>
                  </a:lnTo>
                  <a:lnTo>
                    <a:pt x="108076" y="223138"/>
                  </a:lnTo>
                  <a:lnTo>
                    <a:pt x="102743" y="225678"/>
                  </a:lnTo>
                  <a:lnTo>
                    <a:pt x="98425" y="229488"/>
                  </a:lnTo>
                  <a:lnTo>
                    <a:pt x="95376" y="235838"/>
                  </a:lnTo>
                  <a:lnTo>
                    <a:pt x="92328" y="240919"/>
                  </a:lnTo>
                  <a:lnTo>
                    <a:pt x="91185" y="245998"/>
                  </a:lnTo>
                  <a:lnTo>
                    <a:pt x="92075" y="252348"/>
                  </a:lnTo>
                  <a:lnTo>
                    <a:pt x="92837" y="258698"/>
                  </a:lnTo>
                  <a:lnTo>
                    <a:pt x="121412" y="291719"/>
                  </a:lnTo>
                  <a:lnTo>
                    <a:pt x="127793" y="292988"/>
                  </a:lnTo>
                  <a:lnTo>
                    <a:pt x="134175" y="292988"/>
                  </a:lnTo>
                  <a:lnTo>
                    <a:pt x="146939" y="287908"/>
                  </a:lnTo>
                  <a:lnTo>
                    <a:pt x="153797" y="284098"/>
                  </a:lnTo>
                  <a:lnTo>
                    <a:pt x="154940" y="282828"/>
                  </a:lnTo>
                  <a:lnTo>
                    <a:pt x="131191" y="282828"/>
                  </a:lnTo>
                  <a:lnTo>
                    <a:pt x="125602" y="281558"/>
                  </a:lnTo>
                  <a:lnTo>
                    <a:pt x="102997" y="249808"/>
                  </a:lnTo>
                  <a:lnTo>
                    <a:pt x="104140" y="244728"/>
                  </a:lnTo>
                  <a:lnTo>
                    <a:pt x="105155" y="238378"/>
                  </a:lnTo>
                  <a:lnTo>
                    <a:pt x="108330" y="234569"/>
                  </a:lnTo>
                  <a:lnTo>
                    <a:pt x="113665" y="230758"/>
                  </a:lnTo>
                  <a:lnTo>
                    <a:pt x="120776" y="228219"/>
                  </a:lnTo>
                  <a:lnTo>
                    <a:pt x="143437" y="228219"/>
                  </a:lnTo>
                  <a:lnTo>
                    <a:pt x="144779" y="226948"/>
                  </a:lnTo>
                  <a:lnTo>
                    <a:pt x="139826" y="221869"/>
                  </a:lnTo>
                  <a:lnTo>
                    <a:pt x="134112" y="218058"/>
                  </a:lnTo>
                  <a:lnTo>
                    <a:pt x="121412" y="216788"/>
                  </a:lnTo>
                  <a:close/>
                </a:path>
                <a:path w="531495" h="339089">
                  <a:moveTo>
                    <a:pt x="77216" y="272669"/>
                  </a:moveTo>
                  <a:lnTo>
                    <a:pt x="65404" y="272669"/>
                  </a:lnTo>
                  <a:lnTo>
                    <a:pt x="61087" y="273938"/>
                  </a:lnTo>
                  <a:lnTo>
                    <a:pt x="53594" y="275208"/>
                  </a:lnTo>
                  <a:lnTo>
                    <a:pt x="32512" y="282828"/>
                  </a:lnTo>
                  <a:lnTo>
                    <a:pt x="25653" y="284098"/>
                  </a:lnTo>
                  <a:lnTo>
                    <a:pt x="92011" y="284098"/>
                  </a:lnTo>
                  <a:lnTo>
                    <a:pt x="89916" y="280288"/>
                  </a:lnTo>
                  <a:lnTo>
                    <a:pt x="86232" y="277748"/>
                  </a:lnTo>
                  <a:lnTo>
                    <a:pt x="81788" y="275208"/>
                  </a:lnTo>
                  <a:lnTo>
                    <a:pt x="77216" y="272669"/>
                  </a:lnTo>
                  <a:close/>
                </a:path>
                <a:path w="531495" h="339089">
                  <a:moveTo>
                    <a:pt x="159257" y="249808"/>
                  </a:moveTo>
                  <a:lnTo>
                    <a:pt x="148081" y="254888"/>
                  </a:lnTo>
                  <a:lnTo>
                    <a:pt x="150495" y="259969"/>
                  </a:lnTo>
                  <a:lnTo>
                    <a:pt x="151002" y="265048"/>
                  </a:lnTo>
                  <a:lnTo>
                    <a:pt x="148463" y="273938"/>
                  </a:lnTo>
                  <a:lnTo>
                    <a:pt x="145796" y="276478"/>
                  </a:lnTo>
                  <a:lnTo>
                    <a:pt x="136525" y="282828"/>
                  </a:lnTo>
                  <a:lnTo>
                    <a:pt x="154940" y="282828"/>
                  </a:lnTo>
                  <a:lnTo>
                    <a:pt x="158369" y="279019"/>
                  </a:lnTo>
                  <a:lnTo>
                    <a:pt x="160527" y="271398"/>
                  </a:lnTo>
                  <a:lnTo>
                    <a:pt x="162814" y="265048"/>
                  </a:lnTo>
                  <a:lnTo>
                    <a:pt x="162432" y="257428"/>
                  </a:lnTo>
                  <a:lnTo>
                    <a:pt x="159257" y="249808"/>
                  </a:lnTo>
                  <a:close/>
                </a:path>
                <a:path w="531495" h="339089">
                  <a:moveTo>
                    <a:pt x="187868" y="181228"/>
                  </a:moveTo>
                  <a:lnTo>
                    <a:pt x="181324" y="181228"/>
                  </a:lnTo>
                  <a:lnTo>
                    <a:pt x="168401" y="186308"/>
                  </a:lnTo>
                  <a:lnTo>
                    <a:pt x="160654" y="191388"/>
                  </a:lnTo>
                  <a:lnTo>
                    <a:pt x="155448" y="197738"/>
                  </a:lnTo>
                  <a:lnTo>
                    <a:pt x="152907" y="205358"/>
                  </a:lnTo>
                  <a:lnTo>
                    <a:pt x="151479" y="212978"/>
                  </a:lnTo>
                  <a:lnTo>
                    <a:pt x="151955" y="220598"/>
                  </a:lnTo>
                  <a:lnTo>
                    <a:pt x="174767" y="253619"/>
                  </a:lnTo>
                  <a:lnTo>
                    <a:pt x="187674" y="257428"/>
                  </a:lnTo>
                  <a:lnTo>
                    <a:pt x="200818" y="254888"/>
                  </a:lnTo>
                  <a:lnTo>
                    <a:pt x="207391" y="252348"/>
                  </a:lnTo>
                  <a:lnTo>
                    <a:pt x="212725" y="248538"/>
                  </a:lnTo>
                  <a:lnTo>
                    <a:pt x="214164" y="247269"/>
                  </a:lnTo>
                  <a:lnTo>
                    <a:pt x="191262" y="247269"/>
                  </a:lnTo>
                  <a:lnTo>
                    <a:pt x="179577" y="243458"/>
                  </a:lnTo>
                  <a:lnTo>
                    <a:pt x="174244" y="238378"/>
                  </a:lnTo>
                  <a:lnTo>
                    <a:pt x="169418" y="230758"/>
                  </a:lnTo>
                  <a:lnTo>
                    <a:pt x="164719" y="221869"/>
                  </a:lnTo>
                  <a:lnTo>
                    <a:pt x="162814" y="215519"/>
                  </a:lnTo>
                  <a:lnTo>
                    <a:pt x="165100" y="202819"/>
                  </a:lnTo>
                  <a:lnTo>
                    <a:pt x="168275" y="199008"/>
                  </a:lnTo>
                  <a:lnTo>
                    <a:pt x="173608" y="195198"/>
                  </a:lnTo>
                  <a:lnTo>
                    <a:pt x="178816" y="192658"/>
                  </a:lnTo>
                  <a:lnTo>
                    <a:pt x="184403" y="191388"/>
                  </a:lnTo>
                  <a:lnTo>
                    <a:pt x="209197" y="191388"/>
                  </a:lnTo>
                  <a:lnTo>
                    <a:pt x="206581" y="188848"/>
                  </a:lnTo>
                  <a:lnTo>
                    <a:pt x="200800" y="185038"/>
                  </a:lnTo>
                  <a:lnTo>
                    <a:pt x="194437" y="182498"/>
                  </a:lnTo>
                  <a:lnTo>
                    <a:pt x="187868" y="181228"/>
                  </a:lnTo>
                  <a:close/>
                </a:path>
                <a:path w="531495" h="339089">
                  <a:moveTo>
                    <a:pt x="66103" y="247269"/>
                  </a:moveTo>
                  <a:lnTo>
                    <a:pt x="38862" y="247269"/>
                  </a:lnTo>
                  <a:lnTo>
                    <a:pt x="48895" y="248538"/>
                  </a:lnTo>
                  <a:lnTo>
                    <a:pt x="53340" y="251078"/>
                  </a:lnTo>
                  <a:lnTo>
                    <a:pt x="57276" y="256158"/>
                  </a:lnTo>
                  <a:lnTo>
                    <a:pt x="67691" y="249808"/>
                  </a:lnTo>
                  <a:lnTo>
                    <a:pt x="66103" y="247269"/>
                  </a:lnTo>
                  <a:close/>
                </a:path>
                <a:path w="531495" h="339089">
                  <a:moveTo>
                    <a:pt x="220218" y="157098"/>
                  </a:moveTo>
                  <a:lnTo>
                    <a:pt x="210566" y="163448"/>
                  </a:lnTo>
                  <a:lnTo>
                    <a:pt x="262127" y="249808"/>
                  </a:lnTo>
                  <a:lnTo>
                    <a:pt x="272796" y="243458"/>
                  </a:lnTo>
                  <a:lnTo>
                    <a:pt x="254634" y="212978"/>
                  </a:lnTo>
                  <a:lnTo>
                    <a:pt x="272160" y="212978"/>
                  </a:lnTo>
                  <a:lnTo>
                    <a:pt x="275717" y="211708"/>
                  </a:lnTo>
                  <a:lnTo>
                    <a:pt x="280543" y="207898"/>
                  </a:lnTo>
                  <a:lnTo>
                    <a:pt x="283082" y="205358"/>
                  </a:lnTo>
                  <a:lnTo>
                    <a:pt x="260096" y="205358"/>
                  </a:lnTo>
                  <a:lnTo>
                    <a:pt x="249047" y="202819"/>
                  </a:lnTo>
                  <a:lnTo>
                    <a:pt x="243840" y="197738"/>
                  </a:lnTo>
                  <a:lnTo>
                    <a:pt x="239014" y="188848"/>
                  </a:lnTo>
                  <a:lnTo>
                    <a:pt x="234315" y="181228"/>
                  </a:lnTo>
                  <a:lnTo>
                    <a:pt x="232282" y="173608"/>
                  </a:lnTo>
                  <a:lnTo>
                    <a:pt x="233299" y="167258"/>
                  </a:lnTo>
                  <a:lnTo>
                    <a:pt x="233476" y="165988"/>
                  </a:lnTo>
                  <a:lnTo>
                    <a:pt x="225044" y="165988"/>
                  </a:lnTo>
                  <a:lnTo>
                    <a:pt x="220218" y="157098"/>
                  </a:lnTo>
                  <a:close/>
                </a:path>
                <a:path w="531495" h="339089">
                  <a:moveTo>
                    <a:pt x="209197" y="191388"/>
                  </a:moveTo>
                  <a:lnTo>
                    <a:pt x="184403" y="191388"/>
                  </a:lnTo>
                  <a:lnTo>
                    <a:pt x="196088" y="195198"/>
                  </a:lnTo>
                  <a:lnTo>
                    <a:pt x="201422" y="200278"/>
                  </a:lnTo>
                  <a:lnTo>
                    <a:pt x="205994" y="207898"/>
                  </a:lnTo>
                  <a:lnTo>
                    <a:pt x="210820" y="216788"/>
                  </a:lnTo>
                  <a:lnTo>
                    <a:pt x="212725" y="223138"/>
                  </a:lnTo>
                  <a:lnTo>
                    <a:pt x="211708" y="229488"/>
                  </a:lnTo>
                  <a:lnTo>
                    <a:pt x="191262" y="247269"/>
                  </a:lnTo>
                  <a:lnTo>
                    <a:pt x="214164" y="247269"/>
                  </a:lnTo>
                  <a:lnTo>
                    <a:pt x="217043" y="244728"/>
                  </a:lnTo>
                  <a:lnTo>
                    <a:pt x="220091" y="238378"/>
                  </a:lnTo>
                  <a:lnTo>
                    <a:pt x="223266" y="233298"/>
                  </a:lnTo>
                  <a:lnTo>
                    <a:pt x="224535" y="228219"/>
                  </a:lnTo>
                  <a:lnTo>
                    <a:pt x="224332" y="223138"/>
                  </a:lnTo>
                  <a:lnTo>
                    <a:pt x="223900" y="215519"/>
                  </a:lnTo>
                  <a:lnTo>
                    <a:pt x="221360" y="209169"/>
                  </a:lnTo>
                  <a:lnTo>
                    <a:pt x="216534" y="200278"/>
                  </a:lnTo>
                  <a:lnTo>
                    <a:pt x="211814" y="193928"/>
                  </a:lnTo>
                  <a:lnTo>
                    <a:pt x="209197" y="191388"/>
                  </a:lnTo>
                  <a:close/>
                </a:path>
                <a:path w="531495" h="339089">
                  <a:moveTo>
                    <a:pt x="143437" y="228219"/>
                  </a:moveTo>
                  <a:lnTo>
                    <a:pt x="120776" y="228219"/>
                  </a:lnTo>
                  <a:lnTo>
                    <a:pt x="128397" y="229488"/>
                  </a:lnTo>
                  <a:lnTo>
                    <a:pt x="131952" y="232028"/>
                  </a:lnTo>
                  <a:lnTo>
                    <a:pt x="135381" y="235838"/>
                  </a:lnTo>
                  <a:lnTo>
                    <a:pt x="143437" y="228219"/>
                  </a:lnTo>
                  <a:close/>
                </a:path>
                <a:path w="531495" h="339089">
                  <a:moveTo>
                    <a:pt x="272160" y="212978"/>
                  </a:moveTo>
                  <a:lnTo>
                    <a:pt x="254634" y="212978"/>
                  </a:lnTo>
                  <a:lnTo>
                    <a:pt x="257809" y="214248"/>
                  </a:lnTo>
                  <a:lnTo>
                    <a:pt x="268604" y="214248"/>
                  </a:lnTo>
                  <a:lnTo>
                    <a:pt x="272160" y="212978"/>
                  </a:lnTo>
                  <a:close/>
                </a:path>
                <a:path w="531495" h="339089">
                  <a:moveTo>
                    <a:pt x="275335" y="150748"/>
                  </a:moveTo>
                  <a:lnTo>
                    <a:pt x="251078" y="150748"/>
                  </a:lnTo>
                  <a:lnTo>
                    <a:pt x="256794" y="153288"/>
                  </a:lnTo>
                  <a:lnTo>
                    <a:pt x="262381" y="154558"/>
                  </a:lnTo>
                  <a:lnTo>
                    <a:pt x="267589" y="159638"/>
                  </a:lnTo>
                  <a:lnTo>
                    <a:pt x="272288" y="168528"/>
                  </a:lnTo>
                  <a:lnTo>
                    <a:pt x="277368" y="176148"/>
                  </a:lnTo>
                  <a:lnTo>
                    <a:pt x="279273" y="183769"/>
                  </a:lnTo>
                  <a:lnTo>
                    <a:pt x="278383" y="190119"/>
                  </a:lnTo>
                  <a:lnTo>
                    <a:pt x="277368" y="195198"/>
                  </a:lnTo>
                  <a:lnTo>
                    <a:pt x="274574" y="200278"/>
                  </a:lnTo>
                  <a:lnTo>
                    <a:pt x="265175" y="205358"/>
                  </a:lnTo>
                  <a:lnTo>
                    <a:pt x="283082" y="205358"/>
                  </a:lnTo>
                  <a:lnTo>
                    <a:pt x="284352" y="204088"/>
                  </a:lnTo>
                  <a:lnTo>
                    <a:pt x="287020" y="199008"/>
                  </a:lnTo>
                  <a:lnTo>
                    <a:pt x="289814" y="193928"/>
                  </a:lnTo>
                  <a:lnTo>
                    <a:pt x="290829" y="187578"/>
                  </a:lnTo>
                  <a:lnTo>
                    <a:pt x="289305" y="174878"/>
                  </a:lnTo>
                  <a:lnTo>
                    <a:pt x="287020" y="168528"/>
                  </a:lnTo>
                  <a:lnTo>
                    <a:pt x="279653" y="155828"/>
                  </a:lnTo>
                  <a:lnTo>
                    <a:pt x="275335" y="150748"/>
                  </a:lnTo>
                  <a:close/>
                </a:path>
                <a:path w="531495" h="339089">
                  <a:moveTo>
                    <a:pt x="327659" y="102488"/>
                  </a:moveTo>
                  <a:lnTo>
                    <a:pt x="314801" y="102488"/>
                  </a:lnTo>
                  <a:lnTo>
                    <a:pt x="308443" y="103758"/>
                  </a:lnTo>
                  <a:lnTo>
                    <a:pt x="285591" y="135508"/>
                  </a:lnTo>
                  <a:lnTo>
                    <a:pt x="286448" y="141858"/>
                  </a:lnTo>
                  <a:lnTo>
                    <a:pt x="308647" y="173608"/>
                  </a:lnTo>
                  <a:lnTo>
                    <a:pt x="321502" y="177419"/>
                  </a:lnTo>
                  <a:lnTo>
                    <a:pt x="328152" y="177419"/>
                  </a:lnTo>
                  <a:lnTo>
                    <a:pt x="334873" y="174878"/>
                  </a:lnTo>
                  <a:lnTo>
                    <a:pt x="341629" y="171069"/>
                  </a:lnTo>
                  <a:lnTo>
                    <a:pt x="348996" y="167258"/>
                  </a:lnTo>
                  <a:lnTo>
                    <a:pt x="325881" y="167258"/>
                  </a:lnTo>
                  <a:lnTo>
                    <a:pt x="320294" y="164719"/>
                  </a:lnTo>
                  <a:lnTo>
                    <a:pt x="314578" y="163448"/>
                  </a:lnTo>
                  <a:lnTo>
                    <a:pt x="309499" y="159638"/>
                  </a:lnTo>
                  <a:lnTo>
                    <a:pt x="305053" y="153288"/>
                  </a:lnTo>
                  <a:lnTo>
                    <a:pt x="319843" y="144398"/>
                  </a:lnTo>
                  <a:lnTo>
                    <a:pt x="300354" y="144398"/>
                  </a:lnTo>
                  <a:lnTo>
                    <a:pt x="297560" y="138048"/>
                  </a:lnTo>
                  <a:lnTo>
                    <a:pt x="296799" y="132969"/>
                  </a:lnTo>
                  <a:lnTo>
                    <a:pt x="298069" y="127888"/>
                  </a:lnTo>
                  <a:lnTo>
                    <a:pt x="318389" y="111378"/>
                  </a:lnTo>
                  <a:lnTo>
                    <a:pt x="341097" y="111378"/>
                  </a:lnTo>
                  <a:lnTo>
                    <a:pt x="339772" y="110108"/>
                  </a:lnTo>
                  <a:lnTo>
                    <a:pt x="333972" y="105028"/>
                  </a:lnTo>
                  <a:lnTo>
                    <a:pt x="327659" y="102488"/>
                  </a:lnTo>
                  <a:close/>
                </a:path>
                <a:path w="531495" h="339089">
                  <a:moveTo>
                    <a:pt x="357124" y="135508"/>
                  </a:moveTo>
                  <a:lnTo>
                    <a:pt x="345313" y="140588"/>
                  </a:lnTo>
                  <a:lnTo>
                    <a:pt x="346455" y="145669"/>
                  </a:lnTo>
                  <a:lnTo>
                    <a:pt x="346201" y="150748"/>
                  </a:lnTo>
                  <a:lnTo>
                    <a:pt x="325881" y="167258"/>
                  </a:lnTo>
                  <a:lnTo>
                    <a:pt x="348996" y="167258"/>
                  </a:lnTo>
                  <a:lnTo>
                    <a:pt x="353822" y="162178"/>
                  </a:lnTo>
                  <a:lnTo>
                    <a:pt x="358901" y="149478"/>
                  </a:lnTo>
                  <a:lnTo>
                    <a:pt x="359155" y="141858"/>
                  </a:lnTo>
                  <a:lnTo>
                    <a:pt x="357124" y="135508"/>
                  </a:lnTo>
                  <a:close/>
                </a:path>
                <a:path w="531495" h="339089">
                  <a:moveTo>
                    <a:pt x="254126" y="140588"/>
                  </a:moveTo>
                  <a:lnTo>
                    <a:pt x="248412" y="140588"/>
                  </a:lnTo>
                  <a:lnTo>
                    <a:pt x="242824" y="141858"/>
                  </a:lnTo>
                  <a:lnTo>
                    <a:pt x="233425" y="148208"/>
                  </a:lnTo>
                  <a:lnTo>
                    <a:pt x="230504" y="150748"/>
                  </a:lnTo>
                  <a:lnTo>
                    <a:pt x="228600" y="154558"/>
                  </a:lnTo>
                  <a:lnTo>
                    <a:pt x="226568" y="157098"/>
                  </a:lnTo>
                  <a:lnTo>
                    <a:pt x="225425" y="160908"/>
                  </a:lnTo>
                  <a:lnTo>
                    <a:pt x="225044" y="165988"/>
                  </a:lnTo>
                  <a:lnTo>
                    <a:pt x="233476" y="165988"/>
                  </a:lnTo>
                  <a:lnTo>
                    <a:pt x="234188" y="160908"/>
                  </a:lnTo>
                  <a:lnTo>
                    <a:pt x="236981" y="157098"/>
                  </a:lnTo>
                  <a:lnTo>
                    <a:pt x="241426" y="154558"/>
                  </a:lnTo>
                  <a:lnTo>
                    <a:pt x="245999" y="152019"/>
                  </a:lnTo>
                  <a:lnTo>
                    <a:pt x="251078" y="150748"/>
                  </a:lnTo>
                  <a:lnTo>
                    <a:pt x="275335" y="150748"/>
                  </a:lnTo>
                  <a:lnTo>
                    <a:pt x="265175" y="143128"/>
                  </a:lnTo>
                  <a:lnTo>
                    <a:pt x="259842" y="141858"/>
                  </a:lnTo>
                  <a:lnTo>
                    <a:pt x="254126" y="140588"/>
                  </a:lnTo>
                  <a:close/>
                </a:path>
                <a:path w="531495" h="339089">
                  <a:moveTo>
                    <a:pt x="341097" y="111378"/>
                  </a:moveTo>
                  <a:lnTo>
                    <a:pt x="318389" y="111378"/>
                  </a:lnTo>
                  <a:lnTo>
                    <a:pt x="324230" y="113918"/>
                  </a:lnTo>
                  <a:lnTo>
                    <a:pt x="328041" y="115188"/>
                  </a:lnTo>
                  <a:lnTo>
                    <a:pt x="331724" y="117728"/>
                  </a:lnTo>
                  <a:lnTo>
                    <a:pt x="335279" y="122808"/>
                  </a:lnTo>
                  <a:lnTo>
                    <a:pt x="300354" y="144398"/>
                  </a:lnTo>
                  <a:lnTo>
                    <a:pt x="319843" y="144398"/>
                  </a:lnTo>
                  <a:lnTo>
                    <a:pt x="351535" y="125348"/>
                  </a:lnTo>
                  <a:lnTo>
                    <a:pt x="350266" y="122808"/>
                  </a:lnTo>
                  <a:lnTo>
                    <a:pt x="349884" y="122808"/>
                  </a:lnTo>
                  <a:lnTo>
                    <a:pt x="345072" y="115188"/>
                  </a:lnTo>
                  <a:lnTo>
                    <a:pt x="341097" y="111378"/>
                  </a:lnTo>
                  <a:close/>
                </a:path>
                <a:path w="531495" h="339089">
                  <a:moveTo>
                    <a:pt x="420786" y="41701"/>
                  </a:moveTo>
                  <a:lnTo>
                    <a:pt x="385825" y="65531"/>
                  </a:lnTo>
                  <a:lnTo>
                    <a:pt x="384397" y="72792"/>
                  </a:lnTo>
                  <a:lnTo>
                    <a:pt x="384873" y="80470"/>
                  </a:lnTo>
                  <a:lnTo>
                    <a:pt x="407685" y="113887"/>
                  </a:lnTo>
                  <a:lnTo>
                    <a:pt x="420592" y="117480"/>
                  </a:lnTo>
                  <a:lnTo>
                    <a:pt x="427164" y="117109"/>
                  </a:lnTo>
                  <a:lnTo>
                    <a:pt x="433736" y="115333"/>
                  </a:lnTo>
                  <a:lnTo>
                    <a:pt x="440308" y="112140"/>
                  </a:lnTo>
                  <a:lnTo>
                    <a:pt x="445643" y="108965"/>
                  </a:lnTo>
                  <a:lnTo>
                    <a:pt x="447421" y="107187"/>
                  </a:lnTo>
                  <a:lnTo>
                    <a:pt x="424179" y="107187"/>
                  </a:lnTo>
                  <a:lnTo>
                    <a:pt x="418338" y="105409"/>
                  </a:lnTo>
                  <a:lnTo>
                    <a:pt x="395731" y="75564"/>
                  </a:lnTo>
                  <a:lnTo>
                    <a:pt x="398018" y="63372"/>
                  </a:lnTo>
                  <a:lnTo>
                    <a:pt x="401193" y="58800"/>
                  </a:lnTo>
                  <a:lnTo>
                    <a:pt x="411733" y="52577"/>
                  </a:lnTo>
                  <a:lnTo>
                    <a:pt x="417322" y="51943"/>
                  </a:lnTo>
                  <a:lnTo>
                    <a:pt x="442261" y="51943"/>
                  </a:lnTo>
                  <a:lnTo>
                    <a:pt x="439547" y="49196"/>
                  </a:lnTo>
                  <a:lnTo>
                    <a:pt x="433736" y="45301"/>
                  </a:lnTo>
                  <a:lnTo>
                    <a:pt x="427354" y="42799"/>
                  </a:lnTo>
                  <a:lnTo>
                    <a:pt x="420786" y="41701"/>
                  </a:lnTo>
                  <a:close/>
                </a:path>
                <a:path w="531495" h="339089">
                  <a:moveTo>
                    <a:pt x="442261" y="51943"/>
                  </a:moveTo>
                  <a:lnTo>
                    <a:pt x="417322" y="51943"/>
                  </a:lnTo>
                  <a:lnTo>
                    <a:pt x="429005" y="55752"/>
                  </a:lnTo>
                  <a:lnTo>
                    <a:pt x="434340" y="60451"/>
                  </a:lnTo>
                  <a:lnTo>
                    <a:pt x="438912" y="68199"/>
                  </a:lnTo>
                  <a:lnTo>
                    <a:pt x="443865" y="76453"/>
                  </a:lnTo>
                  <a:lnTo>
                    <a:pt x="445643" y="83565"/>
                  </a:lnTo>
                  <a:lnTo>
                    <a:pt x="424179" y="107187"/>
                  </a:lnTo>
                  <a:lnTo>
                    <a:pt x="447421" y="107187"/>
                  </a:lnTo>
                  <a:lnTo>
                    <a:pt x="449960" y="104647"/>
                  </a:lnTo>
                  <a:lnTo>
                    <a:pt x="453008" y="99313"/>
                  </a:lnTo>
                  <a:lnTo>
                    <a:pt x="456183" y="93979"/>
                  </a:lnTo>
                  <a:lnTo>
                    <a:pt x="457417" y="88552"/>
                  </a:lnTo>
                  <a:lnTo>
                    <a:pt x="457353" y="85978"/>
                  </a:lnTo>
                  <a:lnTo>
                    <a:pt x="457200" y="82295"/>
                  </a:lnTo>
                  <a:lnTo>
                    <a:pt x="456819" y="76326"/>
                  </a:lnTo>
                  <a:lnTo>
                    <a:pt x="454278" y="69214"/>
                  </a:lnTo>
                  <a:lnTo>
                    <a:pt x="449452" y="61213"/>
                  </a:lnTo>
                  <a:lnTo>
                    <a:pt x="444785" y="54496"/>
                  </a:lnTo>
                  <a:lnTo>
                    <a:pt x="442261" y="51943"/>
                  </a:lnTo>
                  <a:close/>
                </a:path>
                <a:path w="531495" h="339089">
                  <a:moveTo>
                    <a:pt x="453135" y="17906"/>
                  </a:moveTo>
                  <a:lnTo>
                    <a:pt x="443610" y="23621"/>
                  </a:lnTo>
                  <a:lnTo>
                    <a:pt x="480822" y="85978"/>
                  </a:lnTo>
                  <a:lnTo>
                    <a:pt x="491363" y="79756"/>
                  </a:lnTo>
                  <a:lnTo>
                    <a:pt x="471043" y="45593"/>
                  </a:lnTo>
                  <a:lnTo>
                    <a:pt x="466217" y="37591"/>
                  </a:lnTo>
                  <a:lnTo>
                    <a:pt x="464693" y="31241"/>
                  </a:lnTo>
                  <a:lnTo>
                    <a:pt x="466096" y="26796"/>
                  </a:lnTo>
                  <a:lnTo>
                    <a:pt x="458343" y="26796"/>
                  </a:lnTo>
                  <a:lnTo>
                    <a:pt x="453135" y="17906"/>
                  </a:lnTo>
                  <a:close/>
                </a:path>
                <a:path w="531495" h="339089">
                  <a:moveTo>
                    <a:pt x="505863" y="12700"/>
                  </a:moveTo>
                  <a:lnTo>
                    <a:pt x="486664" y="12700"/>
                  </a:lnTo>
                  <a:lnTo>
                    <a:pt x="489203" y="13462"/>
                  </a:lnTo>
                  <a:lnTo>
                    <a:pt x="491235" y="15112"/>
                  </a:lnTo>
                  <a:lnTo>
                    <a:pt x="493395" y="16763"/>
                  </a:lnTo>
                  <a:lnTo>
                    <a:pt x="495680" y="19812"/>
                  </a:lnTo>
                  <a:lnTo>
                    <a:pt x="498348" y="24129"/>
                  </a:lnTo>
                  <a:lnTo>
                    <a:pt x="520953" y="62102"/>
                  </a:lnTo>
                  <a:lnTo>
                    <a:pt x="531495" y="55752"/>
                  </a:lnTo>
                  <a:lnTo>
                    <a:pt x="508634" y="17399"/>
                  </a:lnTo>
                  <a:lnTo>
                    <a:pt x="505863" y="12700"/>
                  </a:lnTo>
                  <a:close/>
                </a:path>
                <a:path w="531495" h="339089">
                  <a:moveTo>
                    <a:pt x="487679" y="0"/>
                  </a:moveTo>
                  <a:lnTo>
                    <a:pt x="458343" y="26796"/>
                  </a:lnTo>
                  <a:lnTo>
                    <a:pt x="466096" y="26796"/>
                  </a:lnTo>
                  <a:lnTo>
                    <a:pt x="467741" y="21589"/>
                  </a:lnTo>
                  <a:lnTo>
                    <a:pt x="470789" y="17906"/>
                  </a:lnTo>
                  <a:lnTo>
                    <a:pt x="475360" y="15112"/>
                  </a:lnTo>
                  <a:lnTo>
                    <a:pt x="478154" y="13462"/>
                  </a:lnTo>
                  <a:lnTo>
                    <a:pt x="480949" y="12700"/>
                  </a:lnTo>
                  <a:lnTo>
                    <a:pt x="505863" y="12700"/>
                  </a:lnTo>
                  <a:lnTo>
                    <a:pt x="505714" y="12445"/>
                  </a:lnTo>
                  <a:lnTo>
                    <a:pt x="493902" y="1524"/>
                  </a:lnTo>
                  <a:lnTo>
                    <a:pt x="491108" y="253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2207" y="1840991"/>
              <a:ext cx="6387084" cy="3874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10166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</a:t>
            </a:r>
            <a:r>
              <a:rPr dirty="0" spc="-5"/>
              <a:t>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241" y="1581429"/>
            <a:ext cx="3773804" cy="368427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194310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Introduction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2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Technology</a:t>
            </a:r>
            <a:r>
              <a:rPr dirty="0" u="heavy" sz="1600" spc="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used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System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Study &amp;</a:t>
            </a:r>
            <a:r>
              <a:rPr dirty="0" u="heavy" sz="1600" spc="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Analysis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How SinoBids Online </a:t>
            </a: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Auction</a:t>
            </a:r>
            <a:r>
              <a:rPr dirty="0" u="heavy" sz="1600" spc="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u="heavy" sz="1600" spc="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works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9" action="ppaction://hlinksldjump"/>
              </a:rPr>
              <a:t>Module</a:t>
            </a:r>
            <a:r>
              <a:rPr dirty="0" sz="1600" spc="30" b="1">
                <a:solidFill>
                  <a:srgbClr val="4696B8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Description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0" action="ppaction://hlinksldjump"/>
              </a:rPr>
              <a:t>System</a:t>
            </a:r>
            <a:r>
              <a:rPr dirty="0" u="heavy" sz="1600" spc="4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0" action="ppaction://hlinksldjump"/>
              </a:rPr>
              <a:t>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0" action="ppaction://hlinksldjump"/>
              </a:rPr>
              <a:t>Design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1" action="ppaction://hlinksldjump"/>
              </a:rPr>
              <a:t>System</a:t>
            </a:r>
            <a:r>
              <a:rPr dirty="0" u="heavy" sz="1600" spc="4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1" action="ppaction://hlinksldjump"/>
              </a:rPr>
              <a:t> </a:t>
            </a:r>
            <a:r>
              <a:rPr dirty="0" u="heavy" sz="1600" spc="-2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1" action="ppaction://hlinksldjump"/>
              </a:rPr>
              <a:t>Testing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5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2" action="ppaction://hlinksldjump"/>
              </a:rPr>
              <a:t>System</a:t>
            </a:r>
            <a:r>
              <a:rPr dirty="0" u="heavy" sz="1600" spc="4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2" action="ppaction://hlinksldjump"/>
              </a:rPr>
              <a:t>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2" action="ppaction://hlinksldjump"/>
              </a:rPr>
              <a:t>Implementation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3" action="ppaction://hlinksldjump"/>
              </a:rPr>
              <a:t>Conclusion</a:t>
            </a:r>
            <a:endParaRPr sz="160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960"/>
              </a:spcBef>
              <a:buClr>
                <a:srgbClr val="256388"/>
              </a:buClr>
              <a:buSzPct val="93750"/>
              <a:buFont typeface="Wingdings"/>
              <a:buChar char=""/>
              <a:tabLst>
                <a:tab pos="25082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4" action="ppaction://hlinksldjump"/>
              </a:rPr>
              <a:t>Scope for further</a:t>
            </a:r>
            <a:r>
              <a:rPr dirty="0" u="heavy" sz="1600" spc="3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4" action="ppaction://hlinksldjump"/>
              </a:rPr>
              <a:t> </a:t>
            </a: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14" action="ppaction://hlinksldjump"/>
              </a:rPr>
              <a:t>Enhancement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88891" y="2112264"/>
            <a:ext cx="3988435" cy="2981325"/>
            <a:chOff x="4088891" y="2112264"/>
            <a:chExt cx="3988435" cy="2981325"/>
          </a:xfrm>
        </p:grpSpPr>
        <p:sp>
          <p:nvSpPr>
            <p:cNvPr id="10" name="object 10"/>
            <p:cNvSpPr/>
            <p:nvPr/>
          </p:nvSpPr>
          <p:spPr>
            <a:xfrm>
              <a:off x="5468111" y="2692908"/>
              <a:ext cx="1542288" cy="15422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74691" y="2133600"/>
              <a:ext cx="762000" cy="762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50863" y="2112264"/>
              <a:ext cx="630936" cy="6309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22819" y="2755392"/>
              <a:ext cx="754379" cy="7543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88891" y="3136392"/>
              <a:ext cx="762000" cy="762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48199" y="4114800"/>
              <a:ext cx="647700" cy="6477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81699" y="4305300"/>
              <a:ext cx="787907" cy="7879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51191" y="4012692"/>
              <a:ext cx="749807" cy="74980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12852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User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9643" y="1709261"/>
            <a:ext cx="2361565" cy="343979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Account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 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Personal</a:t>
            </a:r>
            <a:r>
              <a:rPr dirty="0" sz="16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Account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setting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About</a:t>
            </a:r>
            <a:r>
              <a:rPr dirty="0" sz="16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Address</a:t>
            </a:r>
            <a:r>
              <a:rPr dirty="0" sz="16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Book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Review</a:t>
            </a:r>
            <a:r>
              <a:rPr dirty="0" sz="16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Feedback</a:t>
            </a:r>
            <a:r>
              <a:rPr dirty="0" sz="16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Profile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Testimonial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Survey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Poll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21151" y="1687067"/>
            <a:ext cx="5706110" cy="4028440"/>
            <a:chOff x="3121151" y="1687067"/>
            <a:chExt cx="5706110" cy="4028440"/>
          </a:xfrm>
        </p:grpSpPr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22107" y="4195572"/>
              <a:ext cx="1104900" cy="1104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21151" y="3108959"/>
              <a:ext cx="967739" cy="9677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1707" y="2193035"/>
              <a:ext cx="1057656" cy="10576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26835" y="3305555"/>
              <a:ext cx="1008888" cy="10073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91255" y="1729739"/>
              <a:ext cx="987552" cy="9875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22619" y="1687067"/>
              <a:ext cx="1219200" cy="1219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59623" y="2278379"/>
              <a:ext cx="912876" cy="9128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72355" y="4245863"/>
              <a:ext cx="1071372" cy="10728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12852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User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9643" y="1569237"/>
            <a:ext cx="2393950" cy="37814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Consignment</a:t>
            </a:r>
            <a:r>
              <a:rPr dirty="0" sz="1600" spc="4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Garden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Messaging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Site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reference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Mailing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Messaging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20" b="1">
                <a:solidFill>
                  <a:srgbClr val="256388"/>
                </a:solidFill>
                <a:latin typeface="Arial"/>
                <a:cs typeface="Arial"/>
              </a:rPr>
              <a:t>Wall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Email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friends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View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members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Remove</a:t>
            </a:r>
            <a:r>
              <a:rPr dirty="0" sz="16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97707" y="1633727"/>
            <a:ext cx="5739765" cy="4081779"/>
            <a:chOff x="2997707" y="1633727"/>
            <a:chExt cx="5739765" cy="4081779"/>
          </a:xfrm>
        </p:grpSpPr>
        <p:sp>
          <p:nvSpPr>
            <p:cNvPr id="10" name="object 10"/>
            <p:cNvSpPr/>
            <p:nvPr/>
          </p:nvSpPr>
          <p:spPr>
            <a:xfrm>
              <a:off x="5460491" y="2069591"/>
              <a:ext cx="1295400" cy="1295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05827" y="1760219"/>
              <a:ext cx="995172" cy="9951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93563" y="3966972"/>
              <a:ext cx="1219200" cy="1219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20439" y="4613148"/>
              <a:ext cx="886967" cy="8854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02907" y="3200400"/>
              <a:ext cx="1053083" cy="1054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97707" y="3657600"/>
              <a:ext cx="833628" cy="8336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68411" y="2610611"/>
              <a:ext cx="868679" cy="8686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32147" y="2807208"/>
              <a:ext cx="995172" cy="9936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10127" y="1633727"/>
              <a:ext cx="2436876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3391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22942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Administrator</a:t>
            </a:r>
            <a:r>
              <a:rPr dirty="0" spc="405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9643" y="1619010"/>
            <a:ext cx="2644775" cy="378269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875"/>
              </a:spcBef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1C4B74"/>
                </a:solidFill>
                <a:latin typeface="Arial"/>
                <a:cs typeface="Arial"/>
              </a:rPr>
              <a:t>Login</a:t>
            </a:r>
            <a:r>
              <a:rPr dirty="0" sz="1600" spc="10" b="1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Site setup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Product Detail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Product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20" b="1">
                <a:solidFill>
                  <a:srgbClr val="256388"/>
                </a:solidFill>
                <a:latin typeface="Arial"/>
                <a:cs typeface="Arial"/>
              </a:rPr>
              <a:t>Want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item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Consignment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35" b="1">
                <a:solidFill>
                  <a:srgbClr val="256388"/>
                </a:solidFill>
                <a:latin typeface="Arial"/>
                <a:cs typeface="Arial"/>
              </a:rPr>
              <a:t>Todays</a:t>
            </a:r>
            <a:r>
              <a:rPr dirty="0" sz="16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Special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Category Details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Suggested</a:t>
            </a:r>
            <a:r>
              <a:rPr dirty="0" sz="16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Newsletter</a:t>
            </a:r>
            <a:r>
              <a:rPr dirty="0" sz="1600" spc="-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05428" y="1731264"/>
            <a:ext cx="5093335" cy="3983990"/>
            <a:chOff x="3805428" y="1731264"/>
            <a:chExt cx="5093335" cy="3983990"/>
          </a:xfrm>
        </p:grpSpPr>
        <p:sp>
          <p:nvSpPr>
            <p:cNvPr id="10" name="object 10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05428" y="1764792"/>
              <a:ext cx="931163" cy="9326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04760" y="3947160"/>
              <a:ext cx="1120140" cy="1120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50636" y="4136136"/>
              <a:ext cx="981456" cy="98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71972" y="1731264"/>
              <a:ext cx="897635" cy="8976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15156" y="4117848"/>
              <a:ext cx="961644" cy="9616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1708" y="2993136"/>
              <a:ext cx="774191" cy="7741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94476" y="3102864"/>
              <a:ext cx="2154935" cy="4312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74508" y="1773936"/>
              <a:ext cx="1024127" cy="1024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22942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Administrator</a:t>
            </a:r>
            <a:r>
              <a:rPr dirty="0" spc="405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9643" y="1747361"/>
            <a:ext cx="4022725" cy="343979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 Package Details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 Package Details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Request Bid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Pack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 Details</a:t>
            </a:r>
            <a:r>
              <a:rPr dirty="0" sz="1600" spc="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r>
              <a:rPr dirty="0" sz="16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View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 members and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wall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Suggested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group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Garden Management</a:t>
            </a:r>
            <a:r>
              <a:rPr dirty="0" sz="1600" spc="4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New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ideas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 Comments &amp; feedback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status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32959" y="1821179"/>
            <a:ext cx="4091940" cy="3893820"/>
            <a:chOff x="4632959" y="1821179"/>
            <a:chExt cx="4091940" cy="3893820"/>
          </a:xfrm>
        </p:grpSpPr>
        <p:sp>
          <p:nvSpPr>
            <p:cNvPr id="10" name="object 10"/>
            <p:cNvSpPr/>
            <p:nvPr/>
          </p:nvSpPr>
          <p:spPr>
            <a:xfrm>
              <a:off x="6108191" y="2921507"/>
              <a:ext cx="1219200" cy="1219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2959" y="3768851"/>
              <a:ext cx="1043939" cy="1043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46319" y="1850135"/>
              <a:ext cx="1161288" cy="11597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16367" y="1821179"/>
              <a:ext cx="1072896" cy="10744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73339" y="3965447"/>
              <a:ext cx="1051559" cy="10515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3217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3217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2202"/>
            <a:ext cx="22942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Times New Roman"/>
                <a:cs typeface="Times New Roman"/>
              </a:rPr>
              <a:t>Administrator</a:t>
            </a:r>
            <a:r>
              <a:rPr dirty="0" spc="405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9643" y="1505102"/>
            <a:ext cx="6597015" cy="4123690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869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User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View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Profile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Activate/Suspend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Send message, email,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600" spc="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remainder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View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bids, auction</a:t>
            </a:r>
            <a:r>
              <a:rPr dirty="0" sz="1600" spc="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256388"/>
                </a:solidFill>
                <a:latin typeface="Arial"/>
                <a:cs typeface="Arial"/>
              </a:rPr>
              <a:t>history,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r>
              <a:rPr dirty="0" sz="16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Manage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r>
              <a:rPr dirty="0" sz="16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type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Set Peak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&amp;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Live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Only</a:t>
            </a:r>
            <a:r>
              <a:rPr dirty="0" sz="16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View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pending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winners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&amp; Make</a:t>
            </a:r>
            <a:r>
              <a:rPr dirty="0" sz="16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256388"/>
                </a:solidFill>
                <a:latin typeface="Arial"/>
                <a:cs typeface="Arial"/>
              </a:rPr>
              <a:t>winners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Manage &amp; assign Badge , Shipping charge &amp; </a:t>
            </a: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600" spc="1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Survey</a:t>
            </a:r>
            <a:r>
              <a:rPr dirty="0" sz="16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lvl="1" marL="6604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Arial"/>
              <a:buChar char="•"/>
              <a:tabLst>
                <a:tab pos="660400" algn="l"/>
              </a:tabLst>
            </a:pPr>
            <a:r>
              <a:rPr dirty="0" sz="1600" spc="-10" b="1">
                <a:solidFill>
                  <a:srgbClr val="256388"/>
                </a:solidFill>
                <a:latin typeface="Arial"/>
                <a:cs typeface="Arial"/>
              </a:rPr>
              <a:t>Survey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Details, </a:t>
            </a:r>
            <a:r>
              <a:rPr dirty="0" sz="1600" spc="-15" b="1">
                <a:solidFill>
                  <a:srgbClr val="256388"/>
                </a:solidFill>
                <a:latin typeface="Arial"/>
                <a:cs typeface="Arial"/>
              </a:rPr>
              <a:t>Testimonial,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Poll &amp;</a:t>
            </a:r>
            <a:r>
              <a:rPr dirty="0" sz="1600" spc="1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56388"/>
                </a:solidFill>
                <a:latin typeface="Arial"/>
                <a:cs typeface="Arial"/>
              </a:rPr>
              <a:t>Feedback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83864" y="1723644"/>
            <a:ext cx="5059680" cy="3991610"/>
            <a:chOff x="3483864" y="1723644"/>
            <a:chExt cx="5059680" cy="3991610"/>
          </a:xfrm>
        </p:grpSpPr>
        <p:sp>
          <p:nvSpPr>
            <p:cNvPr id="10" name="object 10"/>
            <p:cNvSpPr/>
            <p:nvPr/>
          </p:nvSpPr>
          <p:spPr>
            <a:xfrm>
              <a:off x="6016752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83864" y="1734312"/>
              <a:ext cx="762000" cy="762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36664" y="3009900"/>
              <a:ext cx="928116" cy="9265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52944" y="4610100"/>
              <a:ext cx="615696" cy="6156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26096" y="1723644"/>
              <a:ext cx="917448" cy="9174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12820" y="3361944"/>
              <a:ext cx="842772" cy="583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54752" y="2424684"/>
              <a:ext cx="701039" cy="6995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62372" y="4114800"/>
              <a:ext cx="554736" cy="553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7789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7789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436" y="1367993"/>
            <a:ext cx="1663064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System</a:t>
            </a:r>
            <a:r>
              <a:rPr dirty="0" spc="-35"/>
              <a:t> </a:t>
            </a:r>
            <a:r>
              <a:rPr dirty="0" spc="-5"/>
              <a:t>Design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3043" y="2057552"/>
            <a:ext cx="2107565" cy="174498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915"/>
              </a:spcBef>
              <a:buClr>
                <a:srgbClr val="1C4B74"/>
              </a:buClr>
              <a:buSzPct val="112500"/>
              <a:buFont typeface="Wingdings"/>
              <a:buChar char=""/>
              <a:tabLst>
                <a:tab pos="266700" algn="l"/>
                <a:tab pos="267335" algn="l"/>
              </a:tabLst>
            </a:pP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Data Flow</a:t>
            </a:r>
            <a:r>
              <a:rPr dirty="0" u="sng" sz="1600" spc="-4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Diagram</a:t>
            </a:r>
            <a:endParaRPr sz="16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81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Input</a:t>
            </a:r>
            <a:r>
              <a:rPr dirty="0" u="sng" sz="1600" spc="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Design</a:t>
            </a:r>
            <a:endParaRPr sz="16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sng" sz="16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Output</a:t>
            </a:r>
            <a:r>
              <a:rPr dirty="0" u="sng" sz="1600" spc="3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Design</a:t>
            </a:r>
            <a:endParaRPr sz="16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770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8" action="ppaction://hlinksldjump"/>
              </a:rPr>
              <a:t>Database Design</a:t>
            </a:r>
            <a:endParaRPr sz="1600">
              <a:latin typeface="Arial"/>
              <a:cs typeface="Arial"/>
            </a:endParaRPr>
          </a:p>
          <a:p>
            <a:pPr marL="203200" indent="-191135">
              <a:lnSpc>
                <a:spcPct val="100000"/>
              </a:lnSpc>
              <a:spcBef>
                <a:spcPts val="765"/>
              </a:spcBef>
              <a:buClr>
                <a:srgbClr val="1C4B74"/>
              </a:buClr>
              <a:buFont typeface="Wingdings"/>
              <a:buChar char=""/>
              <a:tabLst>
                <a:tab pos="203835" algn="l"/>
              </a:tabLst>
            </a:pPr>
            <a:r>
              <a:rPr dirty="0" u="heavy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9" action="ppaction://hlinksldjump"/>
              </a:rPr>
              <a:t>Normalization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427" y="1857755"/>
            <a:ext cx="8082280" cy="3810000"/>
            <a:chOff x="376427" y="1857755"/>
            <a:chExt cx="8082280" cy="3810000"/>
          </a:xfrm>
        </p:grpSpPr>
        <p:sp>
          <p:nvSpPr>
            <p:cNvPr id="10" name="object 10"/>
            <p:cNvSpPr/>
            <p:nvPr/>
          </p:nvSpPr>
          <p:spPr>
            <a:xfrm>
              <a:off x="4892039" y="1857755"/>
              <a:ext cx="3566160" cy="25618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41119" y="4578095"/>
              <a:ext cx="787907" cy="7635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43911" y="4608576"/>
              <a:ext cx="701039" cy="7010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28416" y="4680204"/>
              <a:ext cx="591312" cy="5897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88892" y="4629911"/>
              <a:ext cx="1077467" cy="62636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24372" y="5337047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3"/>
                  </a:lnTo>
                  <a:lnTo>
                    <a:pt x="99949" y="165353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10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79" y="165353"/>
                  </a:lnTo>
                  <a:lnTo>
                    <a:pt x="316991" y="165353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10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24320" y="5378386"/>
              <a:ext cx="248030" cy="2480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6427" y="4565904"/>
              <a:ext cx="766572" cy="7665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2152" y="5195463"/>
            <a:ext cx="2692400" cy="520065"/>
            <a:chOff x="6452152" y="5195463"/>
            <a:chExt cx="2692400" cy="520065"/>
          </a:xfrm>
        </p:grpSpPr>
        <p:sp>
          <p:nvSpPr>
            <p:cNvPr id="3" name="object 3"/>
            <p:cNvSpPr/>
            <p:nvPr/>
          </p:nvSpPr>
          <p:spPr>
            <a:xfrm>
              <a:off x="8695944" y="53842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7145" y="1070228"/>
            <a:ext cx="8506460" cy="333375"/>
            <a:chOff x="17145" y="1070228"/>
            <a:chExt cx="8506460" cy="333375"/>
          </a:xfrm>
        </p:grpSpPr>
        <p:sp>
          <p:nvSpPr>
            <p:cNvPr id="6" name="object 6"/>
            <p:cNvSpPr/>
            <p:nvPr/>
          </p:nvSpPr>
          <p:spPr>
            <a:xfrm>
              <a:off x="26670" y="1079753"/>
              <a:ext cx="84871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670" y="1079753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4"/>
                  </a:moveTo>
                  <a:lnTo>
                    <a:pt x="8487156" y="313944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92735" y="1080261"/>
            <a:ext cx="34785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Level	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0: Context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408" y="0"/>
            <a:ext cx="2098548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2700" y="731011"/>
            <a:ext cx="20815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1C4B74"/>
                </a:solidFill>
              </a:rPr>
              <a:t>Data Flow</a:t>
            </a:r>
            <a:r>
              <a:rPr dirty="0" spc="-45">
                <a:solidFill>
                  <a:srgbClr val="1C4B74"/>
                </a:solidFill>
              </a:rPr>
              <a:t> </a:t>
            </a:r>
            <a:r>
              <a:rPr dirty="0" spc="-5">
                <a:solidFill>
                  <a:srgbClr val="1C4B74"/>
                </a:solidFill>
              </a:rPr>
              <a:t>Diagram</a:t>
            </a:r>
          </a:p>
        </p:txBody>
      </p:sp>
      <p:sp>
        <p:nvSpPr>
          <p:cNvPr id="11" name="object 11"/>
          <p:cNvSpPr/>
          <p:nvPr/>
        </p:nvSpPr>
        <p:spPr>
          <a:xfrm>
            <a:off x="5420867" y="3130295"/>
            <a:ext cx="1786255" cy="746760"/>
          </a:xfrm>
          <a:custGeom>
            <a:avLst/>
            <a:gdLst/>
            <a:ahLst/>
            <a:cxnLst/>
            <a:rect l="l" t="t" r="r" b="b"/>
            <a:pathLst>
              <a:path w="1786254" h="746760">
                <a:moveTo>
                  <a:pt x="0" y="746759"/>
                </a:moveTo>
                <a:lnTo>
                  <a:pt x="1786128" y="746759"/>
                </a:lnTo>
                <a:lnTo>
                  <a:pt x="1786128" y="0"/>
                </a:lnTo>
                <a:lnTo>
                  <a:pt x="0" y="0"/>
                </a:lnTo>
                <a:lnTo>
                  <a:pt x="0" y="74675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500878" y="3152647"/>
            <a:ext cx="998855" cy="5143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1600" spc="-15">
                <a:latin typeface="Carlito"/>
                <a:cs typeface="Carlito"/>
              </a:rPr>
              <a:t>Retrieve  </a:t>
            </a:r>
            <a:r>
              <a:rPr dirty="0" sz="1600" spc="-5">
                <a:latin typeface="Carlito"/>
                <a:cs typeface="Carlito"/>
              </a:rPr>
              <a:t>i</a:t>
            </a:r>
            <a:r>
              <a:rPr dirty="0" sz="1600" spc="-20">
                <a:latin typeface="Carlito"/>
                <a:cs typeface="Carlito"/>
              </a:rPr>
              <a:t>n</a:t>
            </a:r>
            <a:r>
              <a:rPr dirty="0" sz="1600" spc="-40">
                <a:latin typeface="Carlito"/>
                <a:cs typeface="Carlito"/>
              </a:rPr>
              <a:t>f</a:t>
            </a:r>
            <a:r>
              <a:rPr dirty="0" sz="1600" spc="-10">
                <a:latin typeface="Carlito"/>
                <a:cs typeface="Carlito"/>
              </a:rPr>
              <a:t>o</a:t>
            </a:r>
            <a:r>
              <a:rPr dirty="0" sz="1600" spc="-15">
                <a:latin typeface="Carlito"/>
                <a:cs typeface="Carlito"/>
              </a:rPr>
              <a:t>r</a:t>
            </a:r>
            <a:r>
              <a:rPr dirty="0" sz="1600" spc="-5">
                <a:latin typeface="Carlito"/>
                <a:cs typeface="Carlito"/>
              </a:rPr>
              <a:t>m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5">
                <a:latin typeface="Carlito"/>
                <a:cs typeface="Carlito"/>
              </a:rPr>
              <a:t>ti</a:t>
            </a:r>
            <a:r>
              <a:rPr dirty="0" sz="1600" spc="-10">
                <a:latin typeface="Carlito"/>
                <a:cs typeface="Carlito"/>
              </a:rPr>
              <a:t>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5940" y="2610611"/>
            <a:ext cx="1298575" cy="585470"/>
          </a:xfrm>
          <a:custGeom>
            <a:avLst/>
            <a:gdLst/>
            <a:ahLst/>
            <a:cxnLst/>
            <a:rect l="l" t="t" r="r" b="b"/>
            <a:pathLst>
              <a:path w="1298575" h="585469">
                <a:moveTo>
                  <a:pt x="0" y="585215"/>
                </a:moveTo>
                <a:lnTo>
                  <a:pt x="1298447" y="585215"/>
                </a:lnTo>
                <a:lnTo>
                  <a:pt x="129844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15940" y="2610611"/>
            <a:ext cx="1298575" cy="52006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dirty="0" sz="1600" spc="-10">
                <a:latin typeface="Carlito"/>
                <a:cs typeface="Carlito"/>
              </a:rPr>
              <a:t>Details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7211" y="2529839"/>
            <a:ext cx="1298575" cy="585470"/>
          </a:xfrm>
          <a:custGeom>
            <a:avLst/>
            <a:gdLst/>
            <a:ahLst/>
            <a:cxnLst/>
            <a:rect l="l" t="t" r="r" b="b"/>
            <a:pathLst>
              <a:path w="1298575" h="585469">
                <a:moveTo>
                  <a:pt x="0" y="585216"/>
                </a:moveTo>
                <a:lnTo>
                  <a:pt x="1298448" y="585216"/>
                </a:lnTo>
                <a:lnTo>
                  <a:pt x="1298448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56586" y="2552776"/>
            <a:ext cx="586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rlito"/>
                <a:cs typeface="Carlito"/>
              </a:rPr>
              <a:t>Details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608" y="2676144"/>
            <a:ext cx="1621536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86258" y="2669794"/>
          <a:ext cx="3391535" cy="137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8139"/>
                <a:gridCol w="1748155"/>
              </a:tblGrid>
              <a:tr h="487680">
                <a:tc rowSpan="2"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Admin/User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4AACC5"/>
                      </a:solidFill>
                      <a:prstDash val="solid"/>
                    </a:lnL>
                    <a:lnR w="28575">
                      <a:solidFill>
                        <a:srgbClr val="1F5767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38100">
                      <a:solidFill>
                        <a:srgbClr val="1F576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F5767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011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0005">
                    <a:lnL w="12700">
                      <a:solidFill>
                        <a:srgbClr val="4AACC5"/>
                      </a:solidFill>
                      <a:prstDash val="solid"/>
                    </a:lnL>
                    <a:lnR w="28575">
                      <a:solidFill>
                        <a:srgbClr val="1F5767"/>
                      </a:solidFill>
                      <a:prstDash val="solid"/>
                    </a:lnR>
                    <a:lnT w="12700">
                      <a:solidFill>
                        <a:srgbClr val="4AACC5"/>
                      </a:solidFill>
                      <a:prstDash val="solid"/>
                    </a:lnT>
                    <a:lnB w="38100">
                      <a:solidFill>
                        <a:srgbClr val="1F576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Requested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information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33020">
                    <a:lnL w="28575">
                      <a:solidFill>
                        <a:srgbClr val="1F5767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1F5767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020">
                    <a:lnL w="28575">
                      <a:solidFill>
                        <a:srgbClr val="1F5767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1915667" y="2345182"/>
            <a:ext cx="3524250" cy="1565275"/>
            <a:chOff x="1915667" y="2345182"/>
            <a:chExt cx="3524250" cy="1565275"/>
          </a:xfrm>
        </p:grpSpPr>
        <p:sp>
          <p:nvSpPr>
            <p:cNvPr id="20" name="object 20"/>
            <p:cNvSpPr/>
            <p:nvPr/>
          </p:nvSpPr>
          <p:spPr>
            <a:xfrm>
              <a:off x="3714095" y="2828830"/>
              <a:ext cx="1719580" cy="1075690"/>
            </a:xfrm>
            <a:custGeom>
              <a:avLst/>
              <a:gdLst/>
              <a:ahLst/>
              <a:cxnLst/>
              <a:rect l="l" t="t" r="r" b="b"/>
              <a:pathLst>
                <a:path w="1719579" h="1075689">
                  <a:moveTo>
                    <a:pt x="0" y="597850"/>
                  </a:moveTo>
                  <a:lnTo>
                    <a:pt x="25570" y="647385"/>
                  </a:lnTo>
                  <a:lnTo>
                    <a:pt x="48533" y="684781"/>
                  </a:lnTo>
                  <a:lnTo>
                    <a:pt x="73800" y="720922"/>
                  </a:lnTo>
                  <a:lnTo>
                    <a:pt x="101287" y="755736"/>
                  </a:lnTo>
                  <a:lnTo>
                    <a:pt x="130911" y="789152"/>
                  </a:lnTo>
                  <a:lnTo>
                    <a:pt x="162588" y="821098"/>
                  </a:lnTo>
                  <a:lnTo>
                    <a:pt x="196234" y="851502"/>
                  </a:lnTo>
                  <a:lnTo>
                    <a:pt x="231766" y="880292"/>
                  </a:lnTo>
                  <a:lnTo>
                    <a:pt x="269099" y="907398"/>
                  </a:lnTo>
                  <a:lnTo>
                    <a:pt x="308151" y="932747"/>
                  </a:lnTo>
                  <a:lnTo>
                    <a:pt x="348837" y="956267"/>
                  </a:lnTo>
                  <a:lnTo>
                    <a:pt x="391074" y="977887"/>
                  </a:lnTo>
                  <a:lnTo>
                    <a:pt x="434778" y="997536"/>
                  </a:lnTo>
                  <a:lnTo>
                    <a:pt x="479865" y="1015141"/>
                  </a:lnTo>
                  <a:lnTo>
                    <a:pt x="526251" y="1030632"/>
                  </a:lnTo>
                  <a:lnTo>
                    <a:pt x="573853" y="1043936"/>
                  </a:lnTo>
                  <a:lnTo>
                    <a:pt x="622587" y="1054981"/>
                  </a:lnTo>
                  <a:lnTo>
                    <a:pt x="672370" y="1063697"/>
                  </a:lnTo>
                  <a:lnTo>
                    <a:pt x="723117" y="1070011"/>
                  </a:lnTo>
                  <a:lnTo>
                    <a:pt x="774745" y="1073853"/>
                  </a:lnTo>
                  <a:lnTo>
                    <a:pt x="827170" y="1075149"/>
                  </a:lnTo>
                  <a:lnTo>
                    <a:pt x="879595" y="1073853"/>
                  </a:lnTo>
                  <a:lnTo>
                    <a:pt x="931223" y="1070011"/>
                  </a:lnTo>
                  <a:lnTo>
                    <a:pt x="981970" y="1063697"/>
                  </a:lnTo>
                  <a:lnTo>
                    <a:pt x="1031753" y="1054981"/>
                  </a:lnTo>
                  <a:lnTo>
                    <a:pt x="1054839" y="1049749"/>
                  </a:lnTo>
                  <a:lnTo>
                    <a:pt x="814470" y="1049749"/>
                  </a:lnTo>
                  <a:lnTo>
                    <a:pt x="762045" y="1048453"/>
                  </a:lnTo>
                  <a:lnTo>
                    <a:pt x="710417" y="1044611"/>
                  </a:lnTo>
                  <a:lnTo>
                    <a:pt x="659670" y="1038297"/>
                  </a:lnTo>
                  <a:lnTo>
                    <a:pt x="609887" y="1029581"/>
                  </a:lnTo>
                  <a:lnTo>
                    <a:pt x="561153" y="1018536"/>
                  </a:lnTo>
                  <a:lnTo>
                    <a:pt x="513551" y="1005232"/>
                  </a:lnTo>
                  <a:lnTo>
                    <a:pt x="467165" y="989741"/>
                  </a:lnTo>
                  <a:lnTo>
                    <a:pt x="422078" y="972136"/>
                  </a:lnTo>
                  <a:lnTo>
                    <a:pt x="378374" y="952487"/>
                  </a:lnTo>
                  <a:lnTo>
                    <a:pt x="336137" y="930867"/>
                  </a:lnTo>
                  <a:lnTo>
                    <a:pt x="295451" y="907347"/>
                  </a:lnTo>
                  <a:lnTo>
                    <a:pt x="256399" y="881998"/>
                  </a:lnTo>
                  <a:lnTo>
                    <a:pt x="219066" y="854892"/>
                  </a:lnTo>
                  <a:lnTo>
                    <a:pt x="183534" y="826102"/>
                  </a:lnTo>
                  <a:lnTo>
                    <a:pt x="149888" y="795698"/>
                  </a:lnTo>
                  <a:lnTo>
                    <a:pt x="118211" y="763752"/>
                  </a:lnTo>
                  <a:lnTo>
                    <a:pt x="88587" y="730336"/>
                  </a:lnTo>
                  <a:lnTo>
                    <a:pt x="61100" y="695522"/>
                  </a:lnTo>
                  <a:lnTo>
                    <a:pt x="35833" y="659381"/>
                  </a:lnTo>
                  <a:lnTo>
                    <a:pt x="12870" y="621985"/>
                  </a:lnTo>
                  <a:lnTo>
                    <a:pt x="0" y="597850"/>
                  </a:lnTo>
                  <a:close/>
                </a:path>
                <a:path w="1719579" h="1075689">
                  <a:moveTo>
                    <a:pt x="1641640" y="0"/>
                  </a:moveTo>
                  <a:lnTo>
                    <a:pt x="1670295" y="69469"/>
                  </a:lnTo>
                  <a:lnTo>
                    <a:pt x="1683203" y="111169"/>
                  </a:lnTo>
                  <a:lnTo>
                    <a:pt x="1693389" y="153767"/>
                  </a:lnTo>
                  <a:lnTo>
                    <a:pt x="1700768" y="197190"/>
                  </a:lnTo>
                  <a:lnTo>
                    <a:pt x="1705257" y="241366"/>
                  </a:lnTo>
                  <a:lnTo>
                    <a:pt x="1706772" y="286225"/>
                  </a:lnTo>
                  <a:lnTo>
                    <a:pt x="1705257" y="331083"/>
                  </a:lnTo>
                  <a:lnTo>
                    <a:pt x="1700768" y="375260"/>
                  </a:lnTo>
                  <a:lnTo>
                    <a:pt x="1693389" y="418683"/>
                  </a:lnTo>
                  <a:lnTo>
                    <a:pt x="1683203" y="461280"/>
                  </a:lnTo>
                  <a:lnTo>
                    <a:pt x="1670295" y="502981"/>
                  </a:lnTo>
                  <a:lnTo>
                    <a:pt x="1654747" y="543713"/>
                  </a:lnTo>
                  <a:lnTo>
                    <a:pt x="1636644" y="583405"/>
                  </a:lnTo>
                  <a:lnTo>
                    <a:pt x="1616070" y="621985"/>
                  </a:lnTo>
                  <a:lnTo>
                    <a:pt x="1593107" y="659381"/>
                  </a:lnTo>
                  <a:lnTo>
                    <a:pt x="1567840" y="695522"/>
                  </a:lnTo>
                  <a:lnTo>
                    <a:pt x="1540353" y="730336"/>
                  </a:lnTo>
                  <a:lnTo>
                    <a:pt x="1510729" y="763752"/>
                  </a:lnTo>
                  <a:lnTo>
                    <a:pt x="1479052" y="795698"/>
                  </a:lnTo>
                  <a:lnTo>
                    <a:pt x="1445406" y="826102"/>
                  </a:lnTo>
                  <a:lnTo>
                    <a:pt x="1409874" y="854892"/>
                  </a:lnTo>
                  <a:lnTo>
                    <a:pt x="1372541" y="881998"/>
                  </a:lnTo>
                  <a:lnTo>
                    <a:pt x="1333400" y="907398"/>
                  </a:lnTo>
                  <a:lnTo>
                    <a:pt x="1292803" y="930867"/>
                  </a:lnTo>
                  <a:lnTo>
                    <a:pt x="1250566" y="952487"/>
                  </a:lnTo>
                  <a:lnTo>
                    <a:pt x="1206862" y="972136"/>
                  </a:lnTo>
                  <a:lnTo>
                    <a:pt x="1161775" y="989741"/>
                  </a:lnTo>
                  <a:lnTo>
                    <a:pt x="1115389" y="1005232"/>
                  </a:lnTo>
                  <a:lnTo>
                    <a:pt x="1067787" y="1018536"/>
                  </a:lnTo>
                  <a:lnTo>
                    <a:pt x="1019053" y="1029581"/>
                  </a:lnTo>
                  <a:lnTo>
                    <a:pt x="969270" y="1038297"/>
                  </a:lnTo>
                  <a:lnTo>
                    <a:pt x="918523" y="1044611"/>
                  </a:lnTo>
                  <a:lnTo>
                    <a:pt x="866895" y="1048453"/>
                  </a:lnTo>
                  <a:lnTo>
                    <a:pt x="814470" y="1049749"/>
                  </a:lnTo>
                  <a:lnTo>
                    <a:pt x="1054839" y="1049749"/>
                  </a:lnTo>
                  <a:lnTo>
                    <a:pt x="1128089" y="1030632"/>
                  </a:lnTo>
                  <a:lnTo>
                    <a:pt x="1174475" y="1015141"/>
                  </a:lnTo>
                  <a:lnTo>
                    <a:pt x="1219562" y="997536"/>
                  </a:lnTo>
                  <a:lnTo>
                    <a:pt x="1263266" y="977887"/>
                  </a:lnTo>
                  <a:lnTo>
                    <a:pt x="1305503" y="956267"/>
                  </a:lnTo>
                  <a:lnTo>
                    <a:pt x="1346189" y="932747"/>
                  </a:lnTo>
                  <a:lnTo>
                    <a:pt x="1385311" y="907347"/>
                  </a:lnTo>
                  <a:lnTo>
                    <a:pt x="1422574" y="880292"/>
                  </a:lnTo>
                  <a:lnTo>
                    <a:pt x="1458106" y="851502"/>
                  </a:lnTo>
                  <a:lnTo>
                    <a:pt x="1491752" y="821098"/>
                  </a:lnTo>
                  <a:lnTo>
                    <a:pt x="1523429" y="789152"/>
                  </a:lnTo>
                  <a:lnTo>
                    <a:pt x="1553053" y="755736"/>
                  </a:lnTo>
                  <a:lnTo>
                    <a:pt x="1580540" y="720922"/>
                  </a:lnTo>
                  <a:lnTo>
                    <a:pt x="1605807" y="684781"/>
                  </a:lnTo>
                  <a:lnTo>
                    <a:pt x="1628770" y="647385"/>
                  </a:lnTo>
                  <a:lnTo>
                    <a:pt x="1649344" y="608805"/>
                  </a:lnTo>
                  <a:lnTo>
                    <a:pt x="1667447" y="569113"/>
                  </a:lnTo>
                  <a:lnTo>
                    <a:pt x="1682995" y="528381"/>
                  </a:lnTo>
                  <a:lnTo>
                    <a:pt x="1695903" y="486680"/>
                  </a:lnTo>
                  <a:lnTo>
                    <a:pt x="1706089" y="444083"/>
                  </a:lnTo>
                  <a:lnTo>
                    <a:pt x="1713468" y="400660"/>
                  </a:lnTo>
                  <a:lnTo>
                    <a:pt x="1717957" y="356483"/>
                  </a:lnTo>
                  <a:lnTo>
                    <a:pt x="1719472" y="311625"/>
                  </a:lnTo>
                  <a:lnTo>
                    <a:pt x="1717957" y="266766"/>
                  </a:lnTo>
                  <a:lnTo>
                    <a:pt x="1713468" y="222590"/>
                  </a:lnTo>
                  <a:lnTo>
                    <a:pt x="1706089" y="179167"/>
                  </a:lnTo>
                  <a:lnTo>
                    <a:pt x="1695903" y="136569"/>
                  </a:lnTo>
                  <a:lnTo>
                    <a:pt x="1682995" y="94869"/>
                  </a:lnTo>
                  <a:lnTo>
                    <a:pt x="1667447" y="54137"/>
                  </a:lnTo>
                  <a:lnTo>
                    <a:pt x="1649344" y="14445"/>
                  </a:lnTo>
                  <a:lnTo>
                    <a:pt x="1641640" y="0"/>
                  </a:lnTo>
                  <a:close/>
                </a:path>
              </a:pathLst>
            </a:custGeom>
            <a:solidFill>
              <a:srgbClr val="1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15667" y="2898648"/>
              <a:ext cx="1753235" cy="76200"/>
            </a:xfrm>
            <a:custGeom>
              <a:avLst/>
              <a:gdLst/>
              <a:ahLst/>
              <a:cxnLst/>
              <a:rect l="l" t="t" r="r" b="b"/>
              <a:pathLst>
                <a:path w="1753235" h="76200">
                  <a:moveTo>
                    <a:pt x="1676781" y="0"/>
                  </a:moveTo>
                  <a:lnTo>
                    <a:pt x="1676781" y="76200"/>
                  </a:lnTo>
                  <a:lnTo>
                    <a:pt x="1740281" y="44450"/>
                  </a:lnTo>
                  <a:lnTo>
                    <a:pt x="1689481" y="44450"/>
                  </a:lnTo>
                  <a:lnTo>
                    <a:pt x="1689481" y="31750"/>
                  </a:lnTo>
                  <a:lnTo>
                    <a:pt x="1740281" y="31750"/>
                  </a:lnTo>
                  <a:lnTo>
                    <a:pt x="1676781" y="0"/>
                  </a:lnTo>
                  <a:close/>
                </a:path>
                <a:path w="1753235" h="76200">
                  <a:moveTo>
                    <a:pt x="167678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676781" y="44450"/>
                  </a:lnTo>
                  <a:lnTo>
                    <a:pt x="1676781" y="31750"/>
                  </a:lnTo>
                  <a:close/>
                </a:path>
                <a:path w="1753235" h="76200">
                  <a:moveTo>
                    <a:pt x="1740281" y="31750"/>
                  </a:moveTo>
                  <a:lnTo>
                    <a:pt x="1689481" y="31750"/>
                  </a:lnTo>
                  <a:lnTo>
                    <a:pt x="1689481" y="44450"/>
                  </a:lnTo>
                  <a:lnTo>
                    <a:pt x="1740281" y="44450"/>
                  </a:lnTo>
                  <a:lnTo>
                    <a:pt x="1752981" y="38100"/>
                  </a:lnTo>
                  <a:lnTo>
                    <a:pt x="174028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58642" y="2681859"/>
              <a:ext cx="1781810" cy="1228090"/>
            </a:xfrm>
            <a:custGeom>
              <a:avLst/>
              <a:gdLst/>
              <a:ahLst/>
              <a:cxnLst/>
              <a:rect l="l" t="t" r="r" b="b"/>
              <a:pathLst>
                <a:path w="1781810" h="1228089">
                  <a:moveTo>
                    <a:pt x="0" y="604519"/>
                  </a:moveTo>
                  <a:lnTo>
                    <a:pt x="12419" y="651509"/>
                  </a:lnTo>
                  <a:lnTo>
                    <a:pt x="24484" y="688339"/>
                  </a:lnTo>
                  <a:lnTo>
                    <a:pt x="38708" y="723900"/>
                  </a:lnTo>
                  <a:lnTo>
                    <a:pt x="54837" y="759459"/>
                  </a:lnTo>
                  <a:lnTo>
                    <a:pt x="72871" y="793750"/>
                  </a:lnTo>
                  <a:lnTo>
                    <a:pt x="92810" y="826769"/>
                  </a:lnTo>
                  <a:lnTo>
                    <a:pt x="114400" y="858519"/>
                  </a:lnTo>
                  <a:lnTo>
                    <a:pt x="137895" y="890269"/>
                  </a:lnTo>
                  <a:lnTo>
                    <a:pt x="162914" y="920750"/>
                  </a:lnTo>
                  <a:lnTo>
                    <a:pt x="189584" y="949959"/>
                  </a:lnTo>
                  <a:lnTo>
                    <a:pt x="217905" y="977900"/>
                  </a:lnTo>
                  <a:lnTo>
                    <a:pt x="247623" y="1004569"/>
                  </a:lnTo>
                  <a:lnTo>
                    <a:pt x="278865" y="1029969"/>
                  </a:lnTo>
                  <a:lnTo>
                    <a:pt x="311504" y="1054100"/>
                  </a:lnTo>
                  <a:lnTo>
                    <a:pt x="345413" y="1076959"/>
                  </a:lnTo>
                  <a:lnTo>
                    <a:pt x="380719" y="1097279"/>
                  </a:lnTo>
                  <a:lnTo>
                    <a:pt x="417168" y="1117600"/>
                  </a:lnTo>
                  <a:lnTo>
                    <a:pt x="454760" y="1136650"/>
                  </a:lnTo>
                  <a:lnTo>
                    <a:pt x="493495" y="1153159"/>
                  </a:lnTo>
                  <a:lnTo>
                    <a:pt x="533246" y="1168400"/>
                  </a:lnTo>
                  <a:lnTo>
                    <a:pt x="574013" y="1182370"/>
                  </a:lnTo>
                  <a:lnTo>
                    <a:pt x="615796" y="1195070"/>
                  </a:lnTo>
                  <a:lnTo>
                    <a:pt x="658468" y="1205229"/>
                  </a:lnTo>
                  <a:lnTo>
                    <a:pt x="746098" y="1220470"/>
                  </a:lnTo>
                  <a:lnTo>
                    <a:pt x="790929" y="1225550"/>
                  </a:lnTo>
                  <a:lnTo>
                    <a:pt x="836649" y="1228089"/>
                  </a:lnTo>
                  <a:lnTo>
                    <a:pt x="928597" y="1228089"/>
                  </a:lnTo>
                  <a:lnTo>
                    <a:pt x="1019275" y="1220470"/>
                  </a:lnTo>
                  <a:lnTo>
                    <a:pt x="1048739" y="1215389"/>
                  </a:lnTo>
                  <a:lnTo>
                    <a:pt x="836776" y="1215389"/>
                  </a:lnTo>
                  <a:lnTo>
                    <a:pt x="791818" y="1212850"/>
                  </a:lnTo>
                  <a:lnTo>
                    <a:pt x="747495" y="1207770"/>
                  </a:lnTo>
                  <a:lnTo>
                    <a:pt x="703807" y="1201420"/>
                  </a:lnTo>
                  <a:lnTo>
                    <a:pt x="660881" y="1192529"/>
                  </a:lnTo>
                  <a:lnTo>
                    <a:pt x="618844" y="1182370"/>
                  </a:lnTo>
                  <a:lnTo>
                    <a:pt x="577569" y="1170939"/>
                  </a:lnTo>
                  <a:lnTo>
                    <a:pt x="537437" y="1156970"/>
                  </a:lnTo>
                  <a:lnTo>
                    <a:pt x="498067" y="1141729"/>
                  </a:lnTo>
                  <a:lnTo>
                    <a:pt x="459840" y="1125220"/>
                  </a:lnTo>
                  <a:lnTo>
                    <a:pt x="422756" y="1106170"/>
                  </a:lnTo>
                  <a:lnTo>
                    <a:pt x="386815" y="1087120"/>
                  </a:lnTo>
                  <a:lnTo>
                    <a:pt x="352017" y="1065529"/>
                  </a:lnTo>
                  <a:lnTo>
                    <a:pt x="318616" y="1042669"/>
                  </a:lnTo>
                  <a:lnTo>
                    <a:pt x="286485" y="1019809"/>
                  </a:lnTo>
                  <a:lnTo>
                    <a:pt x="255751" y="994409"/>
                  </a:lnTo>
                  <a:lnTo>
                    <a:pt x="226414" y="967739"/>
                  </a:lnTo>
                  <a:lnTo>
                    <a:pt x="198474" y="939800"/>
                  </a:lnTo>
                  <a:lnTo>
                    <a:pt x="172312" y="911859"/>
                  </a:lnTo>
                  <a:lnTo>
                    <a:pt x="147547" y="882650"/>
                  </a:lnTo>
                  <a:lnTo>
                    <a:pt x="146559" y="880485"/>
                  </a:lnTo>
                  <a:lnTo>
                    <a:pt x="144040" y="877569"/>
                  </a:lnTo>
                  <a:lnTo>
                    <a:pt x="116553" y="843279"/>
                  </a:lnTo>
                  <a:lnTo>
                    <a:pt x="91286" y="806450"/>
                  </a:lnTo>
                  <a:lnTo>
                    <a:pt x="68324" y="769619"/>
                  </a:lnTo>
                  <a:lnTo>
                    <a:pt x="47749" y="731519"/>
                  </a:lnTo>
                  <a:lnTo>
                    <a:pt x="29646" y="690879"/>
                  </a:lnTo>
                  <a:lnTo>
                    <a:pt x="14099" y="650239"/>
                  </a:lnTo>
                  <a:lnTo>
                    <a:pt x="1190" y="608330"/>
                  </a:lnTo>
                  <a:lnTo>
                    <a:pt x="0" y="604519"/>
                  </a:lnTo>
                  <a:close/>
                </a:path>
                <a:path w="1781810" h="1228089">
                  <a:moveTo>
                    <a:pt x="1604200" y="0"/>
                  </a:moveTo>
                  <a:lnTo>
                    <a:pt x="1648560" y="60959"/>
                  </a:lnTo>
                  <a:lnTo>
                    <a:pt x="1671523" y="97789"/>
                  </a:lnTo>
                  <a:lnTo>
                    <a:pt x="1692098" y="137159"/>
                  </a:lnTo>
                  <a:lnTo>
                    <a:pt x="1710201" y="176529"/>
                  </a:lnTo>
                  <a:lnTo>
                    <a:pt x="1725748" y="217169"/>
                  </a:lnTo>
                  <a:lnTo>
                    <a:pt x="1738657" y="259079"/>
                  </a:lnTo>
                  <a:lnTo>
                    <a:pt x="1748224" y="298445"/>
                  </a:lnTo>
                  <a:lnTo>
                    <a:pt x="1750668" y="307339"/>
                  </a:lnTo>
                  <a:lnTo>
                    <a:pt x="1764130" y="382269"/>
                  </a:lnTo>
                  <a:lnTo>
                    <a:pt x="1767432" y="420369"/>
                  </a:lnTo>
                  <a:lnTo>
                    <a:pt x="1768575" y="459739"/>
                  </a:lnTo>
                  <a:lnTo>
                    <a:pt x="1768321" y="478789"/>
                  </a:lnTo>
                  <a:lnTo>
                    <a:pt x="1764003" y="537209"/>
                  </a:lnTo>
                  <a:lnTo>
                    <a:pt x="1750668" y="612139"/>
                  </a:lnTo>
                  <a:lnTo>
                    <a:pt x="1740635" y="648969"/>
                  </a:lnTo>
                  <a:lnTo>
                    <a:pt x="1714854" y="720089"/>
                  </a:lnTo>
                  <a:lnTo>
                    <a:pt x="1681326" y="787400"/>
                  </a:lnTo>
                  <a:lnTo>
                    <a:pt x="1661768" y="820419"/>
                  </a:lnTo>
                  <a:lnTo>
                    <a:pt x="1640432" y="852169"/>
                  </a:lnTo>
                  <a:lnTo>
                    <a:pt x="1617445" y="882650"/>
                  </a:lnTo>
                  <a:lnTo>
                    <a:pt x="1592807" y="911859"/>
                  </a:lnTo>
                  <a:lnTo>
                    <a:pt x="1566518" y="941069"/>
                  </a:lnTo>
                  <a:lnTo>
                    <a:pt x="1538578" y="967739"/>
                  </a:lnTo>
                  <a:lnTo>
                    <a:pt x="1509368" y="994409"/>
                  </a:lnTo>
                  <a:lnTo>
                    <a:pt x="1478507" y="1019809"/>
                  </a:lnTo>
                  <a:lnTo>
                    <a:pt x="1446376" y="1043939"/>
                  </a:lnTo>
                  <a:lnTo>
                    <a:pt x="1412848" y="1065529"/>
                  </a:lnTo>
                  <a:lnTo>
                    <a:pt x="1378177" y="1087120"/>
                  </a:lnTo>
                  <a:lnTo>
                    <a:pt x="1342236" y="1106170"/>
                  </a:lnTo>
                  <a:lnTo>
                    <a:pt x="1305025" y="1125220"/>
                  </a:lnTo>
                  <a:lnTo>
                    <a:pt x="1266798" y="1141729"/>
                  </a:lnTo>
                  <a:lnTo>
                    <a:pt x="1227555" y="1156970"/>
                  </a:lnTo>
                  <a:lnTo>
                    <a:pt x="1187296" y="1170939"/>
                  </a:lnTo>
                  <a:lnTo>
                    <a:pt x="1146021" y="1182370"/>
                  </a:lnTo>
                  <a:lnTo>
                    <a:pt x="1103984" y="1192529"/>
                  </a:lnTo>
                  <a:lnTo>
                    <a:pt x="1061058" y="1200150"/>
                  </a:lnTo>
                  <a:lnTo>
                    <a:pt x="1017243" y="1207770"/>
                  </a:lnTo>
                  <a:lnTo>
                    <a:pt x="927835" y="1215389"/>
                  </a:lnTo>
                  <a:lnTo>
                    <a:pt x="1048739" y="1215389"/>
                  </a:lnTo>
                  <a:lnTo>
                    <a:pt x="1063471" y="1212850"/>
                  </a:lnTo>
                  <a:lnTo>
                    <a:pt x="1137309" y="1197609"/>
                  </a:lnTo>
                  <a:lnTo>
                    <a:pt x="1149577" y="1193800"/>
                  </a:lnTo>
                  <a:lnTo>
                    <a:pt x="1191360" y="1182370"/>
                  </a:lnTo>
                  <a:lnTo>
                    <a:pt x="1232127" y="1168400"/>
                  </a:lnTo>
                  <a:lnTo>
                    <a:pt x="1271878" y="1153159"/>
                  </a:lnTo>
                  <a:lnTo>
                    <a:pt x="1310613" y="1136650"/>
                  </a:lnTo>
                  <a:lnTo>
                    <a:pt x="1348332" y="1117600"/>
                  </a:lnTo>
                  <a:lnTo>
                    <a:pt x="1384781" y="1097279"/>
                  </a:lnTo>
                  <a:lnTo>
                    <a:pt x="1419960" y="1075689"/>
                  </a:lnTo>
                  <a:lnTo>
                    <a:pt x="1453869" y="1052829"/>
                  </a:lnTo>
                  <a:lnTo>
                    <a:pt x="1486508" y="1028700"/>
                  </a:lnTo>
                  <a:lnTo>
                    <a:pt x="1517750" y="1003300"/>
                  </a:lnTo>
                  <a:lnTo>
                    <a:pt x="1547595" y="976629"/>
                  </a:lnTo>
                  <a:lnTo>
                    <a:pt x="1575916" y="948689"/>
                  </a:lnTo>
                  <a:lnTo>
                    <a:pt x="1602586" y="919479"/>
                  </a:lnTo>
                  <a:lnTo>
                    <a:pt x="1627605" y="890269"/>
                  </a:lnTo>
                  <a:lnTo>
                    <a:pt x="1651100" y="858519"/>
                  </a:lnTo>
                  <a:lnTo>
                    <a:pt x="1672690" y="826769"/>
                  </a:lnTo>
                  <a:lnTo>
                    <a:pt x="1692502" y="793750"/>
                  </a:lnTo>
                  <a:lnTo>
                    <a:pt x="1710536" y="759459"/>
                  </a:lnTo>
                  <a:lnTo>
                    <a:pt x="1726665" y="723900"/>
                  </a:lnTo>
                  <a:lnTo>
                    <a:pt x="1740889" y="688339"/>
                  </a:lnTo>
                  <a:lnTo>
                    <a:pt x="1752954" y="651509"/>
                  </a:lnTo>
                  <a:lnTo>
                    <a:pt x="1762987" y="614679"/>
                  </a:lnTo>
                  <a:lnTo>
                    <a:pt x="1770861" y="576579"/>
                  </a:lnTo>
                  <a:lnTo>
                    <a:pt x="1776703" y="537209"/>
                  </a:lnTo>
                  <a:lnTo>
                    <a:pt x="1780132" y="499109"/>
                  </a:lnTo>
                  <a:lnTo>
                    <a:pt x="1781275" y="458469"/>
                  </a:lnTo>
                  <a:lnTo>
                    <a:pt x="1781021" y="439419"/>
                  </a:lnTo>
                  <a:lnTo>
                    <a:pt x="1776576" y="379729"/>
                  </a:lnTo>
                  <a:lnTo>
                    <a:pt x="1770861" y="341629"/>
                  </a:lnTo>
                  <a:lnTo>
                    <a:pt x="1762987" y="303529"/>
                  </a:lnTo>
                  <a:lnTo>
                    <a:pt x="1752827" y="266700"/>
                  </a:lnTo>
                  <a:lnTo>
                    <a:pt x="1740762" y="229869"/>
                  </a:lnTo>
                  <a:lnTo>
                    <a:pt x="1726538" y="194309"/>
                  </a:lnTo>
                  <a:lnTo>
                    <a:pt x="1710409" y="158750"/>
                  </a:lnTo>
                  <a:lnTo>
                    <a:pt x="1692375" y="124459"/>
                  </a:lnTo>
                  <a:lnTo>
                    <a:pt x="1672436" y="91439"/>
                  </a:lnTo>
                  <a:lnTo>
                    <a:pt x="1650846" y="59689"/>
                  </a:lnTo>
                  <a:lnTo>
                    <a:pt x="1627351" y="27939"/>
                  </a:lnTo>
                  <a:lnTo>
                    <a:pt x="1604200" y="0"/>
                  </a:lnTo>
                  <a:close/>
                </a:path>
                <a:path w="1781810" h="1228089">
                  <a:moveTo>
                    <a:pt x="146388" y="880109"/>
                  </a:moveTo>
                  <a:lnTo>
                    <a:pt x="146559" y="880485"/>
                  </a:lnTo>
                  <a:lnTo>
                    <a:pt x="173664" y="911859"/>
                  </a:lnTo>
                  <a:lnTo>
                    <a:pt x="146388" y="880109"/>
                  </a:lnTo>
                  <a:close/>
                </a:path>
                <a:path w="1781810" h="1228089">
                  <a:moveTo>
                    <a:pt x="1746480" y="292100"/>
                  </a:moveTo>
                  <a:lnTo>
                    <a:pt x="1748842" y="300989"/>
                  </a:lnTo>
                  <a:lnTo>
                    <a:pt x="1748224" y="298445"/>
                  </a:lnTo>
                  <a:lnTo>
                    <a:pt x="1746480" y="292100"/>
                  </a:lnTo>
                  <a:close/>
                </a:path>
              </a:pathLst>
            </a:custGeom>
            <a:solidFill>
              <a:srgbClr val="1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36263" y="2351532"/>
              <a:ext cx="1784603" cy="15270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36263" y="2351532"/>
              <a:ext cx="1784985" cy="1527175"/>
            </a:xfrm>
            <a:custGeom>
              <a:avLst/>
              <a:gdLst/>
              <a:ahLst/>
              <a:cxnLst/>
              <a:rect l="l" t="t" r="r" b="b"/>
              <a:pathLst>
                <a:path w="1784985" h="1527175">
                  <a:moveTo>
                    <a:pt x="0" y="763523"/>
                  </a:moveTo>
                  <a:lnTo>
                    <a:pt x="1514" y="718665"/>
                  </a:lnTo>
                  <a:lnTo>
                    <a:pt x="6003" y="674488"/>
                  </a:lnTo>
                  <a:lnTo>
                    <a:pt x="13382" y="631065"/>
                  </a:lnTo>
                  <a:lnTo>
                    <a:pt x="23568" y="588468"/>
                  </a:lnTo>
                  <a:lnTo>
                    <a:pt x="36477" y="546767"/>
                  </a:lnTo>
                  <a:lnTo>
                    <a:pt x="52024" y="506035"/>
                  </a:lnTo>
                  <a:lnTo>
                    <a:pt x="70127" y="466344"/>
                  </a:lnTo>
                  <a:lnTo>
                    <a:pt x="90702" y="427764"/>
                  </a:lnTo>
                  <a:lnTo>
                    <a:pt x="113664" y="390367"/>
                  </a:lnTo>
                  <a:lnTo>
                    <a:pt x="138931" y="354226"/>
                  </a:lnTo>
                  <a:lnTo>
                    <a:pt x="166418" y="319412"/>
                  </a:lnTo>
                  <a:lnTo>
                    <a:pt x="196042" y="285996"/>
                  </a:lnTo>
                  <a:lnTo>
                    <a:pt x="227719" y="254050"/>
                  </a:lnTo>
                  <a:lnTo>
                    <a:pt x="261365" y="223646"/>
                  </a:lnTo>
                  <a:lnTo>
                    <a:pt x="296897" y="194856"/>
                  </a:lnTo>
                  <a:lnTo>
                    <a:pt x="334231" y="167751"/>
                  </a:lnTo>
                  <a:lnTo>
                    <a:pt x="373283" y="142402"/>
                  </a:lnTo>
                  <a:lnTo>
                    <a:pt x="413969" y="118881"/>
                  </a:lnTo>
                  <a:lnTo>
                    <a:pt x="456206" y="97261"/>
                  </a:lnTo>
                  <a:lnTo>
                    <a:pt x="499909" y="77612"/>
                  </a:lnTo>
                  <a:lnTo>
                    <a:pt x="544996" y="60007"/>
                  </a:lnTo>
                  <a:lnTo>
                    <a:pt x="591383" y="44517"/>
                  </a:lnTo>
                  <a:lnTo>
                    <a:pt x="638985" y="31213"/>
                  </a:lnTo>
                  <a:lnTo>
                    <a:pt x="687719" y="20167"/>
                  </a:lnTo>
                  <a:lnTo>
                    <a:pt x="737501" y="11451"/>
                  </a:lnTo>
                  <a:lnTo>
                    <a:pt x="788249" y="5137"/>
                  </a:lnTo>
                  <a:lnTo>
                    <a:pt x="839876" y="1296"/>
                  </a:lnTo>
                  <a:lnTo>
                    <a:pt x="892301" y="0"/>
                  </a:lnTo>
                  <a:lnTo>
                    <a:pt x="944727" y="1296"/>
                  </a:lnTo>
                  <a:lnTo>
                    <a:pt x="996354" y="5137"/>
                  </a:lnTo>
                  <a:lnTo>
                    <a:pt x="1047102" y="11451"/>
                  </a:lnTo>
                  <a:lnTo>
                    <a:pt x="1096884" y="20167"/>
                  </a:lnTo>
                  <a:lnTo>
                    <a:pt x="1145618" y="31213"/>
                  </a:lnTo>
                  <a:lnTo>
                    <a:pt x="1193220" y="44517"/>
                  </a:lnTo>
                  <a:lnTo>
                    <a:pt x="1239607" y="60007"/>
                  </a:lnTo>
                  <a:lnTo>
                    <a:pt x="1284694" y="77612"/>
                  </a:lnTo>
                  <a:lnTo>
                    <a:pt x="1328397" y="97261"/>
                  </a:lnTo>
                  <a:lnTo>
                    <a:pt x="1370634" y="118881"/>
                  </a:lnTo>
                  <a:lnTo>
                    <a:pt x="1411320" y="142402"/>
                  </a:lnTo>
                  <a:lnTo>
                    <a:pt x="1450372" y="167751"/>
                  </a:lnTo>
                  <a:lnTo>
                    <a:pt x="1487706" y="194856"/>
                  </a:lnTo>
                  <a:lnTo>
                    <a:pt x="1523238" y="223646"/>
                  </a:lnTo>
                  <a:lnTo>
                    <a:pt x="1556884" y="254050"/>
                  </a:lnTo>
                  <a:lnTo>
                    <a:pt x="1588561" y="285996"/>
                  </a:lnTo>
                  <a:lnTo>
                    <a:pt x="1618185" y="319412"/>
                  </a:lnTo>
                  <a:lnTo>
                    <a:pt x="1645672" y="354226"/>
                  </a:lnTo>
                  <a:lnTo>
                    <a:pt x="1670939" y="390367"/>
                  </a:lnTo>
                  <a:lnTo>
                    <a:pt x="1693901" y="427764"/>
                  </a:lnTo>
                  <a:lnTo>
                    <a:pt x="1714476" y="466343"/>
                  </a:lnTo>
                  <a:lnTo>
                    <a:pt x="1732579" y="506035"/>
                  </a:lnTo>
                  <a:lnTo>
                    <a:pt x="1748126" y="546767"/>
                  </a:lnTo>
                  <a:lnTo>
                    <a:pt x="1761035" y="588468"/>
                  </a:lnTo>
                  <a:lnTo>
                    <a:pt x="1771221" y="631065"/>
                  </a:lnTo>
                  <a:lnTo>
                    <a:pt x="1778600" y="674488"/>
                  </a:lnTo>
                  <a:lnTo>
                    <a:pt x="1783089" y="718665"/>
                  </a:lnTo>
                  <a:lnTo>
                    <a:pt x="1784603" y="763523"/>
                  </a:lnTo>
                  <a:lnTo>
                    <a:pt x="1783089" y="808382"/>
                  </a:lnTo>
                  <a:lnTo>
                    <a:pt x="1778600" y="852559"/>
                  </a:lnTo>
                  <a:lnTo>
                    <a:pt x="1771221" y="895982"/>
                  </a:lnTo>
                  <a:lnTo>
                    <a:pt x="1761035" y="938579"/>
                  </a:lnTo>
                  <a:lnTo>
                    <a:pt x="1748126" y="980280"/>
                  </a:lnTo>
                  <a:lnTo>
                    <a:pt x="1732579" y="1021012"/>
                  </a:lnTo>
                  <a:lnTo>
                    <a:pt x="1714476" y="1060703"/>
                  </a:lnTo>
                  <a:lnTo>
                    <a:pt x="1693901" y="1099283"/>
                  </a:lnTo>
                  <a:lnTo>
                    <a:pt x="1670939" y="1136680"/>
                  </a:lnTo>
                  <a:lnTo>
                    <a:pt x="1645672" y="1172821"/>
                  </a:lnTo>
                  <a:lnTo>
                    <a:pt x="1618185" y="1207635"/>
                  </a:lnTo>
                  <a:lnTo>
                    <a:pt x="1588561" y="1241051"/>
                  </a:lnTo>
                  <a:lnTo>
                    <a:pt x="1556884" y="1272997"/>
                  </a:lnTo>
                  <a:lnTo>
                    <a:pt x="1523238" y="1303400"/>
                  </a:lnTo>
                  <a:lnTo>
                    <a:pt x="1487706" y="1332191"/>
                  </a:lnTo>
                  <a:lnTo>
                    <a:pt x="1450372" y="1359296"/>
                  </a:lnTo>
                  <a:lnTo>
                    <a:pt x="1411320" y="1384645"/>
                  </a:lnTo>
                  <a:lnTo>
                    <a:pt x="1370634" y="1408166"/>
                  </a:lnTo>
                  <a:lnTo>
                    <a:pt x="1328397" y="1429786"/>
                  </a:lnTo>
                  <a:lnTo>
                    <a:pt x="1284694" y="1449435"/>
                  </a:lnTo>
                  <a:lnTo>
                    <a:pt x="1239607" y="1467040"/>
                  </a:lnTo>
                  <a:lnTo>
                    <a:pt x="1193220" y="1482530"/>
                  </a:lnTo>
                  <a:lnTo>
                    <a:pt x="1145618" y="1495834"/>
                  </a:lnTo>
                  <a:lnTo>
                    <a:pt x="1096884" y="1506880"/>
                  </a:lnTo>
                  <a:lnTo>
                    <a:pt x="1047102" y="1515596"/>
                  </a:lnTo>
                  <a:lnTo>
                    <a:pt x="996354" y="1521910"/>
                  </a:lnTo>
                  <a:lnTo>
                    <a:pt x="944727" y="1525751"/>
                  </a:lnTo>
                  <a:lnTo>
                    <a:pt x="892301" y="1527047"/>
                  </a:lnTo>
                  <a:lnTo>
                    <a:pt x="839876" y="1525751"/>
                  </a:lnTo>
                  <a:lnTo>
                    <a:pt x="788249" y="1521910"/>
                  </a:lnTo>
                  <a:lnTo>
                    <a:pt x="737501" y="1515596"/>
                  </a:lnTo>
                  <a:lnTo>
                    <a:pt x="687719" y="1506880"/>
                  </a:lnTo>
                  <a:lnTo>
                    <a:pt x="638985" y="1495834"/>
                  </a:lnTo>
                  <a:lnTo>
                    <a:pt x="591383" y="1482530"/>
                  </a:lnTo>
                  <a:lnTo>
                    <a:pt x="544996" y="1467040"/>
                  </a:lnTo>
                  <a:lnTo>
                    <a:pt x="499909" y="1449435"/>
                  </a:lnTo>
                  <a:lnTo>
                    <a:pt x="456206" y="1429786"/>
                  </a:lnTo>
                  <a:lnTo>
                    <a:pt x="413969" y="1408166"/>
                  </a:lnTo>
                  <a:lnTo>
                    <a:pt x="373283" y="1384645"/>
                  </a:lnTo>
                  <a:lnTo>
                    <a:pt x="334231" y="1359296"/>
                  </a:lnTo>
                  <a:lnTo>
                    <a:pt x="296897" y="1332191"/>
                  </a:lnTo>
                  <a:lnTo>
                    <a:pt x="261365" y="1303400"/>
                  </a:lnTo>
                  <a:lnTo>
                    <a:pt x="227719" y="1272997"/>
                  </a:lnTo>
                  <a:lnTo>
                    <a:pt x="196042" y="1241051"/>
                  </a:lnTo>
                  <a:lnTo>
                    <a:pt x="166418" y="1207635"/>
                  </a:lnTo>
                  <a:lnTo>
                    <a:pt x="138931" y="1172821"/>
                  </a:lnTo>
                  <a:lnTo>
                    <a:pt x="113664" y="1136680"/>
                  </a:lnTo>
                  <a:lnTo>
                    <a:pt x="90702" y="1099283"/>
                  </a:lnTo>
                  <a:lnTo>
                    <a:pt x="70127" y="1060703"/>
                  </a:lnTo>
                  <a:lnTo>
                    <a:pt x="52024" y="1021012"/>
                  </a:lnTo>
                  <a:lnTo>
                    <a:pt x="36477" y="980280"/>
                  </a:lnTo>
                  <a:lnTo>
                    <a:pt x="23568" y="938579"/>
                  </a:lnTo>
                  <a:lnTo>
                    <a:pt x="13382" y="895982"/>
                  </a:lnTo>
                  <a:lnTo>
                    <a:pt x="6003" y="852559"/>
                  </a:lnTo>
                  <a:lnTo>
                    <a:pt x="1514" y="808382"/>
                  </a:lnTo>
                  <a:lnTo>
                    <a:pt x="0" y="763523"/>
                  </a:lnTo>
                  <a:close/>
                </a:path>
              </a:pathLst>
            </a:custGeom>
            <a:ln w="127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976496" y="2602433"/>
            <a:ext cx="810895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Si</a:t>
            </a:r>
            <a:r>
              <a:rPr dirty="0" sz="1600">
                <a:latin typeface="Times New Roman"/>
                <a:cs typeface="Times New Roman"/>
              </a:rPr>
              <a:t>n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5">
                <a:latin typeface="Times New Roman"/>
                <a:cs typeface="Times New Roman"/>
              </a:rPr>
              <a:t>Bi</a:t>
            </a:r>
            <a:r>
              <a:rPr dirty="0" sz="1600">
                <a:latin typeface="Times New Roman"/>
                <a:cs typeface="Times New Roman"/>
              </a:rPr>
              <a:t>d</a:t>
            </a:r>
            <a:r>
              <a:rPr dirty="0" sz="1600" spc="-5">
                <a:latin typeface="Times New Roman"/>
                <a:cs typeface="Times New Roman"/>
              </a:rPr>
              <a:t>s  </a:t>
            </a:r>
            <a:r>
              <a:rPr dirty="0" sz="1600" spc="-5">
                <a:latin typeface="Times New Roman"/>
                <a:cs typeface="Times New Roman"/>
              </a:rPr>
              <a:t>Online  Auction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20867" y="2182114"/>
            <a:ext cx="3557904" cy="1727200"/>
            <a:chOff x="5420867" y="2182114"/>
            <a:chExt cx="3557904" cy="1727200"/>
          </a:xfrm>
        </p:grpSpPr>
        <p:sp>
          <p:nvSpPr>
            <p:cNvPr id="27" name="object 27"/>
            <p:cNvSpPr/>
            <p:nvPr/>
          </p:nvSpPr>
          <p:spPr>
            <a:xfrm>
              <a:off x="5420867" y="2898648"/>
              <a:ext cx="1850389" cy="76200"/>
            </a:xfrm>
            <a:custGeom>
              <a:avLst/>
              <a:gdLst/>
              <a:ahLst/>
              <a:cxnLst/>
              <a:rect l="l" t="t" r="r" b="b"/>
              <a:pathLst>
                <a:path w="1850390" h="76200">
                  <a:moveTo>
                    <a:pt x="1774189" y="0"/>
                  </a:moveTo>
                  <a:lnTo>
                    <a:pt x="1774189" y="76200"/>
                  </a:lnTo>
                  <a:lnTo>
                    <a:pt x="1837689" y="44450"/>
                  </a:lnTo>
                  <a:lnTo>
                    <a:pt x="1786889" y="44450"/>
                  </a:lnTo>
                  <a:lnTo>
                    <a:pt x="1786889" y="31750"/>
                  </a:lnTo>
                  <a:lnTo>
                    <a:pt x="1837689" y="31750"/>
                  </a:lnTo>
                  <a:lnTo>
                    <a:pt x="1774189" y="0"/>
                  </a:lnTo>
                  <a:close/>
                </a:path>
                <a:path w="1850390" h="76200">
                  <a:moveTo>
                    <a:pt x="177418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774189" y="44450"/>
                  </a:lnTo>
                  <a:lnTo>
                    <a:pt x="1774189" y="31750"/>
                  </a:lnTo>
                  <a:close/>
                </a:path>
                <a:path w="1850390" h="76200">
                  <a:moveTo>
                    <a:pt x="1837689" y="31750"/>
                  </a:moveTo>
                  <a:lnTo>
                    <a:pt x="1786889" y="31750"/>
                  </a:lnTo>
                  <a:lnTo>
                    <a:pt x="1786889" y="44450"/>
                  </a:lnTo>
                  <a:lnTo>
                    <a:pt x="1837689" y="44450"/>
                  </a:lnTo>
                  <a:lnTo>
                    <a:pt x="1850389" y="38100"/>
                  </a:lnTo>
                  <a:lnTo>
                    <a:pt x="183768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61263" y="2405532"/>
              <a:ext cx="1717675" cy="1503680"/>
            </a:xfrm>
            <a:custGeom>
              <a:avLst/>
              <a:gdLst/>
              <a:ahLst/>
              <a:cxnLst/>
              <a:rect l="l" t="t" r="r" b="b"/>
              <a:pathLst>
                <a:path w="1717675" h="1503679">
                  <a:moveTo>
                    <a:pt x="1717382" y="89255"/>
                  </a:moveTo>
                  <a:lnTo>
                    <a:pt x="1716354" y="76301"/>
                  </a:lnTo>
                  <a:lnTo>
                    <a:pt x="1716239" y="74523"/>
                  </a:lnTo>
                  <a:lnTo>
                    <a:pt x="1716112" y="73888"/>
                  </a:lnTo>
                  <a:lnTo>
                    <a:pt x="1712810" y="59664"/>
                  </a:lnTo>
                  <a:lnTo>
                    <a:pt x="1712810" y="59283"/>
                  </a:lnTo>
                  <a:lnTo>
                    <a:pt x="1712556" y="58775"/>
                  </a:lnTo>
                  <a:lnTo>
                    <a:pt x="1688934" y="15214"/>
                  </a:lnTo>
                  <a:lnTo>
                    <a:pt x="1675574" y="0"/>
                  </a:lnTo>
                  <a:lnTo>
                    <a:pt x="1687169" y="18719"/>
                  </a:lnTo>
                  <a:lnTo>
                    <a:pt x="1695500" y="41287"/>
                  </a:lnTo>
                  <a:lnTo>
                    <a:pt x="1696986" y="53467"/>
                  </a:lnTo>
                  <a:lnTo>
                    <a:pt x="1698332" y="64363"/>
                  </a:lnTo>
                  <a:lnTo>
                    <a:pt x="1698332" y="122567"/>
                  </a:lnTo>
                  <a:lnTo>
                    <a:pt x="1698332" y="150863"/>
                  </a:lnTo>
                  <a:lnTo>
                    <a:pt x="1698332" y="1190091"/>
                  </a:lnTo>
                  <a:lnTo>
                    <a:pt x="1695500" y="1213180"/>
                  </a:lnTo>
                  <a:lnTo>
                    <a:pt x="1673542" y="1257731"/>
                  </a:lnTo>
                  <a:lnTo>
                    <a:pt x="1631315" y="1299654"/>
                  </a:lnTo>
                  <a:lnTo>
                    <a:pt x="1570570" y="1338351"/>
                  </a:lnTo>
                  <a:lnTo>
                    <a:pt x="1533804" y="1356321"/>
                  </a:lnTo>
                  <a:lnTo>
                    <a:pt x="1493075" y="1373263"/>
                  </a:lnTo>
                  <a:lnTo>
                    <a:pt x="1448574" y="1389113"/>
                  </a:lnTo>
                  <a:lnTo>
                    <a:pt x="1400556" y="1403794"/>
                  </a:lnTo>
                  <a:lnTo>
                    <a:pt x="1349222" y="1417231"/>
                  </a:lnTo>
                  <a:lnTo>
                    <a:pt x="1294803" y="1429372"/>
                  </a:lnTo>
                  <a:lnTo>
                    <a:pt x="1237500" y="1440116"/>
                  </a:lnTo>
                  <a:lnTo>
                    <a:pt x="1177544" y="1449412"/>
                  </a:lnTo>
                  <a:lnTo>
                    <a:pt x="1115161" y="1457185"/>
                  </a:lnTo>
                  <a:lnTo>
                    <a:pt x="1050556" y="1463357"/>
                  </a:lnTo>
                  <a:lnTo>
                    <a:pt x="983957" y="1467853"/>
                  </a:lnTo>
                  <a:lnTo>
                    <a:pt x="915581" y="1470596"/>
                  </a:lnTo>
                  <a:lnTo>
                    <a:pt x="845654" y="1471523"/>
                  </a:lnTo>
                  <a:lnTo>
                    <a:pt x="775716" y="1470596"/>
                  </a:lnTo>
                  <a:lnTo>
                    <a:pt x="707339" y="1467853"/>
                  </a:lnTo>
                  <a:lnTo>
                    <a:pt x="640740" y="1463357"/>
                  </a:lnTo>
                  <a:lnTo>
                    <a:pt x="576135" y="1457185"/>
                  </a:lnTo>
                  <a:lnTo>
                    <a:pt x="513753" y="1449412"/>
                  </a:lnTo>
                  <a:lnTo>
                    <a:pt x="453796" y="1440116"/>
                  </a:lnTo>
                  <a:lnTo>
                    <a:pt x="396494" y="1429372"/>
                  </a:lnTo>
                  <a:lnTo>
                    <a:pt x="342074" y="1417231"/>
                  </a:lnTo>
                  <a:lnTo>
                    <a:pt x="290741" y="1403794"/>
                  </a:lnTo>
                  <a:lnTo>
                    <a:pt x="242722" y="1389113"/>
                  </a:lnTo>
                  <a:lnTo>
                    <a:pt x="198221" y="1373263"/>
                  </a:lnTo>
                  <a:lnTo>
                    <a:pt x="157492" y="1356321"/>
                  </a:lnTo>
                  <a:lnTo>
                    <a:pt x="120726" y="1338351"/>
                  </a:lnTo>
                  <a:lnTo>
                    <a:pt x="59982" y="1299654"/>
                  </a:lnTo>
                  <a:lnTo>
                    <a:pt x="31432" y="1273352"/>
                  </a:lnTo>
                  <a:lnTo>
                    <a:pt x="4127" y="1235748"/>
                  </a:lnTo>
                  <a:lnTo>
                    <a:pt x="0" y="1224546"/>
                  </a:lnTo>
                  <a:lnTo>
                    <a:pt x="469" y="1230477"/>
                  </a:lnTo>
                  <a:lnTo>
                    <a:pt x="596" y="1231493"/>
                  </a:lnTo>
                  <a:lnTo>
                    <a:pt x="3898" y="1245717"/>
                  </a:lnTo>
                  <a:lnTo>
                    <a:pt x="3898" y="1245971"/>
                  </a:lnTo>
                  <a:lnTo>
                    <a:pt x="4025" y="1246352"/>
                  </a:lnTo>
                  <a:lnTo>
                    <a:pt x="4152" y="1246606"/>
                  </a:lnTo>
                  <a:lnTo>
                    <a:pt x="9867" y="1261465"/>
                  </a:lnTo>
                  <a:lnTo>
                    <a:pt x="39585" y="1303883"/>
                  </a:lnTo>
                  <a:lnTo>
                    <a:pt x="68922" y="1330172"/>
                  </a:lnTo>
                  <a:lnTo>
                    <a:pt x="105371" y="1355191"/>
                  </a:lnTo>
                  <a:lnTo>
                    <a:pt x="148678" y="1378686"/>
                  </a:lnTo>
                  <a:lnTo>
                    <a:pt x="198081" y="1400403"/>
                  </a:lnTo>
                  <a:lnTo>
                    <a:pt x="253453" y="1420596"/>
                  </a:lnTo>
                  <a:lnTo>
                    <a:pt x="314413" y="1438884"/>
                  </a:lnTo>
                  <a:lnTo>
                    <a:pt x="380326" y="1455140"/>
                  </a:lnTo>
                  <a:lnTo>
                    <a:pt x="450811" y="1469237"/>
                  </a:lnTo>
                  <a:lnTo>
                    <a:pt x="525741" y="1481175"/>
                  </a:lnTo>
                  <a:lnTo>
                    <a:pt x="564476" y="1486128"/>
                  </a:lnTo>
                  <a:lnTo>
                    <a:pt x="604227" y="1490573"/>
                  </a:lnTo>
                  <a:lnTo>
                    <a:pt x="644740" y="1494383"/>
                  </a:lnTo>
                  <a:lnTo>
                    <a:pt x="686142" y="1497558"/>
                  </a:lnTo>
                  <a:lnTo>
                    <a:pt x="728306" y="1499971"/>
                  </a:lnTo>
                  <a:lnTo>
                    <a:pt x="771105" y="1501876"/>
                  </a:lnTo>
                  <a:lnTo>
                    <a:pt x="814412" y="1502892"/>
                  </a:lnTo>
                  <a:lnTo>
                    <a:pt x="858354" y="1503273"/>
                  </a:lnTo>
                  <a:lnTo>
                    <a:pt x="902296" y="1502892"/>
                  </a:lnTo>
                  <a:lnTo>
                    <a:pt x="945730" y="1501876"/>
                  </a:lnTo>
                  <a:lnTo>
                    <a:pt x="988529" y="1499971"/>
                  </a:lnTo>
                  <a:lnTo>
                    <a:pt x="1030693" y="1497558"/>
                  </a:lnTo>
                  <a:lnTo>
                    <a:pt x="1071968" y="1494383"/>
                  </a:lnTo>
                  <a:lnTo>
                    <a:pt x="1112608" y="1490573"/>
                  </a:lnTo>
                  <a:lnTo>
                    <a:pt x="1152359" y="1486128"/>
                  </a:lnTo>
                  <a:lnTo>
                    <a:pt x="1191221" y="1481048"/>
                  </a:lnTo>
                  <a:lnTo>
                    <a:pt x="1229067" y="1475460"/>
                  </a:lnTo>
                  <a:lnTo>
                    <a:pt x="1301838" y="1462379"/>
                  </a:lnTo>
                  <a:lnTo>
                    <a:pt x="1370037" y="1447139"/>
                  </a:lnTo>
                  <a:lnTo>
                    <a:pt x="1433537" y="1429867"/>
                  </a:lnTo>
                  <a:lnTo>
                    <a:pt x="1491830" y="1410690"/>
                  </a:lnTo>
                  <a:lnTo>
                    <a:pt x="1544408" y="1389735"/>
                  </a:lnTo>
                  <a:lnTo>
                    <a:pt x="1590763" y="1367002"/>
                  </a:lnTo>
                  <a:lnTo>
                    <a:pt x="1630641" y="1342745"/>
                  </a:lnTo>
                  <a:lnTo>
                    <a:pt x="1663788" y="1316837"/>
                  </a:lnTo>
                  <a:lnTo>
                    <a:pt x="1699221" y="1275308"/>
                  </a:lnTo>
                  <a:lnTo>
                    <a:pt x="1712556" y="1246606"/>
                  </a:lnTo>
                  <a:lnTo>
                    <a:pt x="1712683" y="1246352"/>
                  </a:lnTo>
                  <a:lnTo>
                    <a:pt x="1712810" y="1245717"/>
                  </a:lnTo>
                  <a:lnTo>
                    <a:pt x="1716112" y="1231493"/>
                  </a:lnTo>
                  <a:lnTo>
                    <a:pt x="1716239" y="1230477"/>
                  </a:lnTo>
                  <a:lnTo>
                    <a:pt x="1717382" y="1215491"/>
                  </a:lnTo>
                  <a:lnTo>
                    <a:pt x="1717382" y="90271"/>
                  </a:lnTo>
                  <a:lnTo>
                    <a:pt x="1717382" y="89255"/>
                  </a:lnTo>
                  <a:close/>
                </a:path>
              </a:pathLst>
            </a:custGeom>
            <a:solidFill>
              <a:srgbClr val="1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254239" y="2188464"/>
              <a:ext cx="1705355" cy="16885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254239" y="2188464"/>
              <a:ext cx="1705610" cy="1689100"/>
            </a:xfrm>
            <a:custGeom>
              <a:avLst/>
              <a:gdLst/>
              <a:ahLst/>
              <a:cxnLst/>
              <a:rect l="l" t="t" r="r" b="b"/>
              <a:pathLst>
                <a:path w="1705609" h="1689100">
                  <a:moveTo>
                    <a:pt x="1705355" y="281431"/>
                  </a:moveTo>
                  <a:lnTo>
                    <a:pt x="1694195" y="327085"/>
                  </a:lnTo>
                  <a:lnTo>
                    <a:pt x="1661885" y="370392"/>
                  </a:lnTo>
                  <a:lnTo>
                    <a:pt x="1610180" y="410773"/>
                  </a:lnTo>
                  <a:lnTo>
                    <a:pt x="1540837" y="447649"/>
                  </a:lnTo>
                  <a:lnTo>
                    <a:pt x="1500099" y="464592"/>
                  </a:lnTo>
                  <a:lnTo>
                    <a:pt x="1455610" y="480441"/>
                  </a:lnTo>
                  <a:lnTo>
                    <a:pt x="1407589" y="495124"/>
                  </a:lnTo>
                  <a:lnTo>
                    <a:pt x="1356256" y="508568"/>
                  </a:lnTo>
                  <a:lnTo>
                    <a:pt x="1301830" y="520703"/>
                  </a:lnTo>
                  <a:lnTo>
                    <a:pt x="1244530" y="531454"/>
                  </a:lnTo>
                  <a:lnTo>
                    <a:pt x="1184576" y="540750"/>
                  </a:lnTo>
                  <a:lnTo>
                    <a:pt x="1122188" y="548518"/>
                  </a:lnTo>
                  <a:lnTo>
                    <a:pt x="1057584" y="554685"/>
                  </a:lnTo>
                  <a:lnTo>
                    <a:pt x="990985" y="559181"/>
                  </a:lnTo>
                  <a:lnTo>
                    <a:pt x="922610" y="561931"/>
                  </a:lnTo>
                  <a:lnTo>
                    <a:pt x="852677" y="562863"/>
                  </a:lnTo>
                  <a:lnTo>
                    <a:pt x="782745" y="561931"/>
                  </a:lnTo>
                  <a:lnTo>
                    <a:pt x="714370" y="559180"/>
                  </a:lnTo>
                  <a:lnTo>
                    <a:pt x="647771" y="554685"/>
                  </a:lnTo>
                  <a:lnTo>
                    <a:pt x="583167" y="548518"/>
                  </a:lnTo>
                  <a:lnTo>
                    <a:pt x="520779" y="540750"/>
                  </a:lnTo>
                  <a:lnTo>
                    <a:pt x="460825" y="531454"/>
                  </a:lnTo>
                  <a:lnTo>
                    <a:pt x="403525" y="520703"/>
                  </a:lnTo>
                  <a:lnTo>
                    <a:pt x="349099" y="508568"/>
                  </a:lnTo>
                  <a:lnTo>
                    <a:pt x="297766" y="495124"/>
                  </a:lnTo>
                  <a:lnTo>
                    <a:pt x="249745" y="480440"/>
                  </a:lnTo>
                  <a:lnTo>
                    <a:pt x="205256" y="464592"/>
                  </a:lnTo>
                  <a:lnTo>
                    <a:pt x="164518" y="447649"/>
                  </a:lnTo>
                  <a:lnTo>
                    <a:pt x="127751" y="429686"/>
                  </a:lnTo>
                  <a:lnTo>
                    <a:pt x="67008" y="390985"/>
                  </a:lnTo>
                  <a:lnTo>
                    <a:pt x="24781" y="349069"/>
                  </a:lnTo>
                  <a:lnTo>
                    <a:pt x="2826" y="304516"/>
                  </a:lnTo>
                  <a:lnTo>
                    <a:pt x="0" y="281431"/>
                  </a:lnTo>
                </a:path>
                <a:path w="1705609" h="1689100">
                  <a:moveTo>
                    <a:pt x="0" y="281431"/>
                  </a:moveTo>
                  <a:lnTo>
                    <a:pt x="11160" y="235778"/>
                  </a:lnTo>
                  <a:lnTo>
                    <a:pt x="43470" y="192471"/>
                  </a:lnTo>
                  <a:lnTo>
                    <a:pt x="95175" y="152090"/>
                  </a:lnTo>
                  <a:lnTo>
                    <a:pt x="164518" y="115214"/>
                  </a:lnTo>
                  <a:lnTo>
                    <a:pt x="205256" y="98271"/>
                  </a:lnTo>
                  <a:lnTo>
                    <a:pt x="249745" y="82423"/>
                  </a:lnTo>
                  <a:lnTo>
                    <a:pt x="297766" y="67739"/>
                  </a:lnTo>
                  <a:lnTo>
                    <a:pt x="349099" y="54295"/>
                  </a:lnTo>
                  <a:lnTo>
                    <a:pt x="403525" y="42160"/>
                  </a:lnTo>
                  <a:lnTo>
                    <a:pt x="460825" y="31409"/>
                  </a:lnTo>
                  <a:lnTo>
                    <a:pt x="520779" y="22113"/>
                  </a:lnTo>
                  <a:lnTo>
                    <a:pt x="583167" y="14345"/>
                  </a:lnTo>
                  <a:lnTo>
                    <a:pt x="647771" y="8178"/>
                  </a:lnTo>
                  <a:lnTo>
                    <a:pt x="714370" y="3683"/>
                  </a:lnTo>
                  <a:lnTo>
                    <a:pt x="782745" y="932"/>
                  </a:lnTo>
                  <a:lnTo>
                    <a:pt x="852677" y="0"/>
                  </a:lnTo>
                  <a:lnTo>
                    <a:pt x="922610" y="932"/>
                  </a:lnTo>
                  <a:lnTo>
                    <a:pt x="990985" y="3682"/>
                  </a:lnTo>
                  <a:lnTo>
                    <a:pt x="1057584" y="8178"/>
                  </a:lnTo>
                  <a:lnTo>
                    <a:pt x="1122188" y="14345"/>
                  </a:lnTo>
                  <a:lnTo>
                    <a:pt x="1184576" y="22113"/>
                  </a:lnTo>
                  <a:lnTo>
                    <a:pt x="1244530" y="31409"/>
                  </a:lnTo>
                  <a:lnTo>
                    <a:pt x="1301830" y="42160"/>
                  </a:lnTo>
                  <a:lnTo>
                    <a:pt x="1356256" y="54295"/>
                  </a:lnTo>
                  <a:lnTo>
                    <a:pt x="1407589" y="67739"/>
                  </a:lnTo>
                  <a:lnTo>
                    <a:pt x="1455610" y="82422"/>
                  </a:lnTo>
                  <a:lnTo>
                    <a:pt x="1500099" y="98271"/>
                  </a:lnTo>
                  <a:lnTo>
                    <a:pt x="1540837" y="115214"/>
                  </a:lnTo>
                  <a:lnTo>
                    <a:pt x="1577604" y="133177"/>
                  </a:lnTo>
                  <a:lnTo>
                    <a:pt x="1638347" y="171878"/>
                  </a:lnTo>
                  <a:lnTo>
                    <a:pt x="1680574" y="213794"/>
                  </a:lnTo>
                  <a:lnTo>
                    <a:pt x="1702529" y="258347"/>
                  </a:lnTo>
                  <a:lnTo>
                    <a:pt x="1705355" y="281431"/>
                  </a:lnTo>
                  <a:lnTo>
                    <a:pt x="1705355" y="1407160"/>
                  </a:lnTo>
                  <a:lnTo>
                    <a:pt x="1694195" y="1452813"/>
                  </a:lnTo>
                  <a:lnTo>
                    <a:pt x="1661885" y="1496120"/>
                  </a:lnTo>
                  <a:lnTo>
                    <a:pt x="1610180" y="1536501"/>
                  </a:lnTo>
                  <a:lnTo>
                    <a:pt x="1540837" y="1573377"/>
                  </a:lnTo>
                  <a:lnTo>
                    <a:pt x="1500099" y="1590320"/>
                  </a:lnTo>
                  <a:lnTo>
                    <a:pt x="1455610" y="1606169"/>
                  </a:lnTo>
                  <a:lnTo>
                    <a:pt x="1407589" y="1620852"/>
                  </a:lnTo>
                  <a:lnTo>
                    <a:pt x="1356256" y="1634296"/>
                  </a:lnTo>
                  <a:lnTo>
                    <a:pt x="1301830" y="1646431"/>
                  </a:lnTo>
                  <a:lnTo>
                    <a:pt x="1244530" y="1657182"/>
                  </a:lnTo>
                  <a:lnTo>
                    <a:pt x="1184576" y="1666478"/>
                  </a:lnTo>
                  <a:lnTo>
                    <a:pt x="1122188" y="1674246"/>
                  </a:lnTo>
                  <a:lnTo>
                    <a:pt x="1057584" y="1680413"/>
                  </a:lnTo>
                  <a:lnTo>
                    <a:pt x="990985" y="1684909"/>
                  </a:lnTo>
                  <a:lnTo>
                    <a:pt x="922610" y="1687659"/>
                  </a:lnTo>
                  <a:lnTo>
                    <a:pt x="852677" y="1688592"/>
                  </a:lnTo>
                  <a:lnTo>
                    <a:pt x="782745" y="1687659"/>
                  </a:lnTo>
                  <a:lnTo>
                    <a:pt x="714370" y="1684908"/>
                  </a:lnTo>
                  <a:lnTo>
                    <a:pt x="647771" y="1680413"/>
                  </a:lnTo>
                  <a:lnTo>
                    <a:pt x="583167" y="1674246"/>
                  </a:lnTo>
                  <a:lnTo>
                    <a:pt x="520779" y="1666478"/>
                  </a:lnTo>
                  <a:lnTo>
                    <a:pt x="460825" y="1657182"/>
                  </a:lnTo>
                  <a:lnTo>
                    <a:pt x="403525" y="1646431"/>
                  </a:lnTo>
                  <a:lnTo>
                    <a:pt x="349099" y="1634296"/>
                  </a:lnTo>
                  <a:lnTo>
                    <a:pt x="297766" y="1620852"/>
                  </a:lnTo>
                  <a:lnTo>
                    <a:pt x="249745" y="1606168"/>
                  </a:lnTo>
                  <a:lnTo>
                    <a:pt x="205256" y="1590320"/>
                  </a:lnTo>
                  <a:lnTo>
                    <a:pt x="164518" y="1573377"/>
                  </a:lnTo>
                  <a:lnTo>
                    <a:pt x="127751" y="1555414"/>
                  </a:lnTo>
                  <a:lnTo>
                    <a:pt x="67008" y="1516713"/>
                  </a:lnTo>
                  <a:lnTo>
                    <a:pt x="24781" y="1474797"/>
                  </a:lnTo>
                  <a:lnTo>
                    <a:pt x="2826" y="1430244"/>
                  </a:lnTo>
                  <a:lnTo>
                    <a:pt x="0" y="1407160"/>
                  </a:lnTo>
                  <a:lnTo>
                    <a:pt x="0" y="281431"/>
                  </a:lnTo>
                  <a:close/>
                </a:path>
              </a:pathLst>
            </a:custGeom>
            <a:ln w="127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893811" y="2779902"/>
            <a:ext cx="7689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Databa</a:t>
            </a:r>
            <a:r>
              <a:rPr dirty="0" sz="1600">
                <a:latin typeface="Times New Roman"/>
                <a:cs typeface="Times New Roman"/>
              </a:rPr>
              <a:t>s</a:t>
            </a:r>
            <a:r>
              <a:rPr dirty="0" sz="1600" spc="-5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20867" y="3159125"/>
            <a:ext cx="1834514" cy="76200"/>
          </a:xfrm>
          <a:custGeom>
            <a:avLst/>
            <a:gdLst/>
            <a:ahLst/>
            <a:cxnLst/>
            <a:rect l="l" t="t" r="r" b="b"/>
            <a:pathLst>
              <a:path w="1834515" h="76200">
                <a:moveTo>
                  <a:pt x="76835" y="0"/>
                </a:moveTo>
                <a:lnTo>
                  <a:pt x="0" y="36702"/>
                </a:lnTo>
                <a:lnTo>
                  <a:pt x="75565" y="76200"/>
                </a:lnTo>
                <a:lnTo>
                  <a:pt x="76094" y="44421"/>
                </a:lnTo>
                <a:lnTo>
                  <a:pt x="63373" y="44195"/>
                </a:lnTo>
                <a:lnTo>
                  <a:pt x="63627" y="31495"/>
                </a:lnTo>
                <a:lnTo>
                  <a:pt x="76310" y="31495"/>
                </a:lnTo>
                <a:lnTo>
                  <a:pt x="76835" y="0"/>
                </a:lnTo>
                <a:close/>
              </a:path>
              <a:path w="1834515" h="76200">
                <a:moveTo>
                  <a:pt x="76306" y="31720"/>
                </a:moveTo>
                <a:lnTo>
                  <a:pt x="76094" y="44421"/>
                </a:lnTo>
                <a:lnTo>
                  <a:pt x="1834134" y="75564"/>
                </a:lnTo>
                <a:lnTo>
                  <a:pt x="1834261" y="62864"/>
                </a:lnTo>
                <a:lnTo>
                  <a:pt x="76306" y="31720"/>
                </a:lnTo>
                <a:close/>
              </a:path>
              <a:path w="1834515" h="76200">
                <a:moveTo>
                  <a:pt x="63627" y="31495"/>
                </a:moveTo>
                <a:lnTo>
                  <a:pt x="63373" y="44195"/>
                </a:lnTo>
                <a:lnTo>
                  <a:pt x="76094" y="44421"/>
                </a:lnTo>
                <a:lnTo>
                  <a:pt x="76306" y="31720"/>
                </a:lnTo>
                <a:lnTo>
                  <a:pt x="63627" y="31495"/>
                </a:lnTo>
                <a:close/>
              </a:path>
              <a:path w="1834515" h="76200">
                <a:moveTo>
                  <a:pt x="76310" y="31495"/>
                </a:moveTo>
                <a:lnTo>
                  <a:pt x="63627" y="31495"/>
                </a:lnTo>
                <a:lnTo>
                  <a:pt x="76306" y="31720"/>
                </a:lnTo>
                <a:lnTo>
                  <a:pt x="76310" y="31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15667" y="3158744"/>
            <a:ext cx="1720850" cy="76200"/>
          </a:xfrm>
          <a:custGeom>
            <a:avLst/>
            <a:gdLst/>
            <a:ahLst/>
            <a:cxnLst/>
            <a:rect l="l" t="t" r="r" b="b"/>
            <a:pathLst>
              <a:path w="1720850" h="76200">
                <a:moveTo>
                  <a:pt x="76200" y="0"/>
                </a:moveTo>
                <a:lnTo>
                  <a:pt x="0" y="38226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42"/>
                </a:lnTo>
                <a:lnTo>
                  <a:pt x="76200" y="0"/>
                </a:lnTo>
                <a:close/>
              </a:path>
              <a:path w="1720850" h="76200">
                <a:moveTo>
                  <a:pt x="76200" y="31742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42"/>
                </a:lnTo>
                <a:lnTo>
                  <a:pt x="76200" y="31742"/>
                </a:lnTo>
                <a:close/>
              </a:path>
              <a:path w="1720850" h="76200">
                <a:moveTo>
                  <a:pt x="76200" y="44442"/>
                </a:moveTo>
                <a:lnTo>
                  <a:pt x="63500" y="44450"/>
                </a:lnTo>
                <a:lnTo>
                  <a:pt x="76200" y="44450"/>
                </a:lnTo>
                <a:close/>
              </a:path>
              <a:path w="1720850" h="76200">
                <a:moveTo>
                  <a:pt x="1720595" y="30733"/>
                </a:moveTo>
                <a:lnTo>
                  <a:pt x="76200" y="31742"/>
                </a:lnTo>
                <a:lnTo>
                  <a:pt x="76200" y="44442"/>
                </a:lnTo>
                <a:lnTo>
                  <a:pt x="1720595" y="43433"/>
                </a:lnTo>
                <a:lnTo>
                  <a:pt x="1720595" y="30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8459723" y="5297423"/>
            <a:ext cx="317500" cy="417830"/>
            <a:chOff x="8459723" y="5297423"/>
            <a:chExt cx="317500" cy="417830"/>
          </a:xfrm>
        </p:grpSpPr>
        <p:sp>
          <p:nvSpPr>
            <p:cNvPr id="35" name="object 35"/>
            <p:cNvSpPr/>
            <p:nvPr/>
          </p:nvSpPr>
          <p:spPr>
            <a:xfrm>
              <a:off x="8459723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1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1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59" y="149351"/>
                  </a:lnTo>
                  <a:lnTo>
                    <a:pt x="99059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499347" y="5387339"/>
              <a:ext cx="237744" cy="23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08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336" y="646556"/>
            <a:ext cx="8507730" cy="333375"/>
            <a:chOff x="29336" y="646556"/>
            <a:chExt cx="8507730" cy="333375"/>
          </a:xfrm>
        </p:grpSpPr>
        <p:sp>
          <p:nvSpPr>
            <p:cNvPr id="4" name="object 4"/>
            <p:cNvSpPr/>
            <p:nvPr/>
          </p:nvSpPr>
          <p:spPr>
            <a:xfrm>
              <a:off x="38861" y="656081"/>
              <a:ext cx="8488680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861" y="656081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4"/>
                  </a:moveTo>
                  <a:lnTo>
                    <a:pt x="8488680" y="313944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8861" y="656081"/>
            <a:ext cx="8488680" cy="322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9070">
              <a:lnSpc>
                <a:spcPct val="100000"/>
              </a:lnSpc>
              <a:spcBef>
                <a:spcPts val="105"/>
              </a:spcBef>
              <a:tabLst>
                <a:tab pos="890269" algn="l"/>
              </a:tabLst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Level	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100" y="996696"/>
            <a:ext cx="9105900" cy="4554220"/>
            <a:chOff x="38100" y="996696"/>
            <a:chExt cx="9105900" cy="4554220"/>
          </a:xfrm>
        </p:grpSpPr>
        <p:sp>
          <p:nvSpPr>
            <p:cNvPr id="8" name="object 8"/>
            <p:cNvSpPr/>
            <p:nvPr/>
          </p:nvSpPr>
          <p:spPr>
            <a:xfrm>
              <a:off x="38100" y="996696"/>
              <a:ext cx="9105900" cy="45537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9491" y="1854708"/>
              <a:ext cx="1130935" cy="431800"/>
            </a:xfrm>
            <a:custGeom>
              <a:avLst/>
              <a:gdLst/>
              <a:ahLst/>
              <a:cxnLst/>
              <a:rect l="l" t="t" r="r" b="b"/>
              <a:pathLst>
                <a:path w="1130935" h="431800">
                  <a:moveTo>
                    <a:pt x="1130808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130808" y="431291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9491" y="1854708"/>
              <a:ext cx="1130935" cy="431800"/>
            </a:xfrm>
            <a:custGeom>
              <a:avLst/>
              <a:gdLst/>
              <a:ahLst/>
              <a:cxnLst/>
              <a:rect l="l" t="t" r="r" b="b"/>
              <a:pathLst>
                <a:path w="1130935" h="431800">
                  <a:moveTo>
                    <a:pt x="0" y="431291"/>
                  </a:moveTo>
                  <a:lnTo>
                    <a:pt x="1130808" y="431291"/>
                  </a:lnTo>
                  <a:lnTo>
                    <a:pt x="1130808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8739" y="1108328"/>
            <a:ext cx="746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1.1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978408"/>
            <a:ext cx="9144000" cy="4737100"/>
            <a:chOff x="0" y="978408"/>
            <a:chExt cx="9144000" cy="4737100"/>
          </a:xfrm>
        </p:grpSpPr>
        <p:sp>
          <p:nvSpPr>
            <p:cNvPr id="13" name="object 13"/>
            <p:cNvSpPr/>
            <p:nvPr/>
          </p:nvSpPr>
          <p:spPr>
            <a:xfrm>
              <a:off x="0" y="978407"/>
              <a:ext cx="9144000" cy="4737100"/>
            </a:xfrm>
            <a:custGeom>
              <a:avLst/>
              <a:gdLst/>
              <a:ahLst/>
              <a:cxnLst/>
              <a:rect l="l" t="t" r="r" b="b"/>
              <a:pathLst>
                <a:path w="9144000" h="4737100">
                  <a:moveTo>
                    <a:pt x="1485900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485900" y="88392"/>
                  </a:lnTo>
                  <a:lnTo>
                    <a:pt x="1485900" y="0"/>
                  </a:lnTo>
                  <a:close/>
                </a:path>
                <a:path w="9144000" h="4737100">
                  <a:moveTo>
                    <a:pt x="9144000" y="4405884"/>
                  </a:moveTo>
                  <a:lnTo>
                    <a:pt x="8695944" y="4405884"/>
                  </a:lnTo>
                  <a:lnTo>
                    <a:pt x="8695944" y="4736592"/>
                  </a:lnTo>
                  <a:lnTo>
                    <a:pt x="9144000" y="4736592"/>
                  </a:lnTo>
                  <a:lnTo>
                    <a:pt x="9144000" y="4695266"/>
                  </a:lnTo>
                  <a:lnTo>
                    <a:pt x="8827008" y="4695266"/>
                  </a:lnTo>
                  <a:lnTo>
                    <a:pt x="8827008" y="4571238"/>
                  </a:lnTo>
                  <a:lnTo>
                    <a:pt x="8795893" y="4571238"/>
                  </a:lnTo>
                  <a:lnTo>
                    <a:pt x="8919972" y="4447222"/>
                  </a:lnTo>
                  <a:lnTo>
                    <a:pt x="8966454" y="4493730"/>
                  </a:lnTo>
                  <a:lnTo>
                    <a:pt x="8966454" y="4462729"/>
                  </a:lnTo>
                  <a:lnTo>
                    <a:pt x="8997442" y="4462729"/>
                  </a:lnTo>
                  <a:lnTo>
                    <a:pt x="8997442" y="4524730"/>
                  </a:lnTo>
                  <a:lnTo>
                    <a:pt x="9044051" y="4571238"/>
                  </a:lnTo>
                  <a:lnTo>
                    <a:pt x="9012936" y="4571238"/>
                  </a:lnTo>
                  <a:lnTo>
                    <a:pt x="9012936" y="4695253"/>
                  </a:lnTo>
                  <a:lnTo>
                    <a:pt x="9144000" y="4695266"/>
                  </a:lnTo>
                  <a:lnTo>
                    <a:pt x="9144000" y="4462729"/>
                  </a:lnTo>
                  <a:lnTo>
                    <a:pt x="9144000" y="4447222"/>
                  </a:lnTo>
                  <a:lnTo>
                    <a:pt x="9144000" y="4405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59723" y="5297423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1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1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59" y="149351"/>
                  </a:lnTo>
                  <a:lnTo>
                    <a:pt x="99059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499347" y="5387340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0004" y="0"/>
            <a:ext cx="6064250" cy="5715000"/>
            <a:chOff x="3080004" y="0"/>
            <a:chExt cx="6064250" cy="5715000"/>
          </a:xfrm>
        </p:grpSpPr>
        <p:sp>
          <p:nvSpPr>
            <p:cNvPr id="3" name="object 3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80004" y="0"/>
              <a:ext cx="4191000" cy="5714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59724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739" y="638301"/>
            <a:ext cx="746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1.2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408" y="0"/>
            <a:ext cx="2098548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691" y="0"/>
            <a:ext cx="8560435" cy="5715000"/>
            <a:chOff x="583691" y="0"/>
            <a:chExt cx="8560435" cy="5715000"/>
          </a:xfrm>
        </p:grpSpPr>
        <p:sp>
          <p:nvSpPr>
            <p:cNvPr id="3" name="object 3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7424" y="504443"/>
              <a:ext cx="7656576" cy="5210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82041" y="568578"/>
            <a:ext cx="171386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 : Site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Setup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59723" y="5344667"/>
            <a:ext cx="317500" cy="370840"/>
            <a:chOff x="8459723" y="5344667"/>
            <a:chExt cx="317500" cy="370840"/>
          </a:xfrm>
        </p:grpSpPr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22" y="1654301"/>
              <a:ext cx="8487156" cy="315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654301"/>
              <a:ext cx="8487410" cy="315595"/>
            </a:xfrm>
            <a:custGeom>
              <a:avLst/>
              <a:gdLst/>
              <a:ahLst/>
              <a:cxnLst/>
              <a:rect l="l" t="t" r="r" b="b"/>
              <a:pathLst>
                <a:path w="8487410" h="315594">
                  <a:moveTo>
                    <a:pt x="0" y="315467"/>
                  </a:moveTo>
                  <a:lnTo>
                    <a:pt x="8487156" y="315467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89687" y="1655521"/>
            <a:ext cx="5488940" cy="2120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616710" indent="-255270">
              <a:lnSpc>
                <a:spcPct val="100000"/>
              </a:lnSpc>
              <a:spcBef>
                <a:spcPts val="1520"/>
              </a:spcBef>
              <a:buClr>
                <a:srgbClr val="1C4B74"/>
              </a:buClr>
              <a:buFont typeface="Wingdings"/>
              <a:buChar char=""/>
              <a:tabLst>
                <a:tab pos="1616710" algn="l"/>
                <a:tab pos="1617345" algn="l"/>
              </a:tabLst>
            </a:pPr>
            <a:r>
              <a:rPr dirty="0" u="sng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What is</a:t>
            </a:r>
            <a:r>
              <a:rPr dirty="0" u="sng" sz="1800" spc="-9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Auction?</a:t>
            </a:r>
            <a:endParaRPr sz="1800">
              <a:latin typeface="Arial"/>
              <a:cs typeface="Arial"/>
            </a:endParaRPr>
          </a:p>
          <a:p>
            <a:pPr marL="1552575" indent="-1911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1553210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What is Online</a:t>
            </a:r>
            <a:r>
              <a:rPr dirty="0" u="heavy" sz="1800" spc="-1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Auction?</a:t>
            </a:r>
            <a:endParaRPr sz="1800">
              <a:latin typeface="Arial"/>
              <a:cs typeface="Arial"/>
            </a:endParaRPr>
          </a:p>
          <a:p>
            <a:pPr marL="1552575" indent="-1911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1553210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SinoBids </a:t>
            </a: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as </a:t>
            </a: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Online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Auction</a:t>
            </a:r>
            <a:r>
              <a:rPr dirty="0" u="heavy" sz="1800" spc="-8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u="heavy" sz="1800" spc="-1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7" action="ppaction://hlinksldjump"/>
              </a:rPr>
              <a:t>Website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07" y="2042160"/>
            <a:ext cx="9080500" cy="3672840"/>
            <a:chOff x="64007" y="2042160"/>
            <a:chExt cx="9080500" cy="3672840"/>
          </a:xfrm>
        </p:grpSpPr>
        <p:sp>
          <p:nvSpPr>
            <p:cNvPr id="9" name="object 9"/>
            <p:cNvSpPr/>
            <p:nvPr/>
          </p:nvSpPr>
          <p:spPr>
            <a:xfrm>
              <a:off x="6591300" y="2042160"/>
              <a:ext cx="2552700" cy="19141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007" y="3823715"/>
              <a:ext cx="2139696" cy="18912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772" y="729995"/>
            <a:ext cx="8983980" cy="449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4843" y="700277"/>
            <a:ext cx="26993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2.2 : Category</a:t>
            </a:r>
            <a:r>
              <a:rPr dirty="0" sz="1400" spc="-1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4840"/>
            <a:ext cx="9143999" cy="4632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592327"/>
            <a:ext cx="18935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2.3 : Bid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Package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9" y="0"/>
            <a:ext cx="7604759" cy="5714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68578"/>
            <a:ext cx="150685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2.4 :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  </a:t>
            </a:r>
            <a:r>
              <a:rPr dirty="0" sz="1400" spc="-5">
                <a:latin typeface="Arial"/>
                <a:cs typeface="Arial"/>
              </a:rPr>
              <a:t>Managements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5" name="object 5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098547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4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2544" y="0"/>
            <a:ext cx="7313930" cy="5715000"/>
            <a:chOff x="542544" y="0"/>
            <a:chExt cx="7313930" cy="5715000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2544" y="492251"/>
              <a:ext cx="7313676" cy="5222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28903"/>
            <a:ext cx="24726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2.5 : Group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7" name="object 7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8976" y="0"/>
            <a:ext cx="8955405" cy="5511165"/>
            <a:chOff x="188976" y="0"/>
            <a:chExt cx="8955405" cy="5511165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8976" y="569976"/>
              <a:ext cx="8955024" cy="4940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579501"/>
            <a:ext cx="2569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2.6 : Garden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7" name="object 7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3840" cy="5654040"/>
            <a:chOff x="0" y="0"/>
            <a:chExt cx="9133840" cy="5654040"/>
          </a:xfrm>
        </p:grpSpPr>
        <p:sp>
          <p:nvSpPr>
            <p:cNvPr id="3" name="object 3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31874"/>
              <a:ext cx="9133332" cy="5122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39826"/>
            <a:ext cx="28181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2.7 : </a:t>
            </a:r>
            <a:r>
              <a:rPr dirty="0" sz="1400" spc="-5">
                <a:latin typeface="Arial"/>
                <a:cs typeface="Arial"/>
              </a:rPr>
              <a:t>Newsletter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7" name="object 7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32002"/>
            <a:ext cx="23552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2.8 : </a:t>
            </a:r>
            <a:r>
              <a:rPr dirty="0" sz="1400" spc="-5">
                <a:latin typeface="Arial"/>
                <a:cs typeface="Arial"/>
              </a:rPr>
              <a:t>User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64" y="21335"/>
            <a:ext cx="5177028" cy="5693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92327"/>
            <a:ext cx="25622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2.9 : Auction</a:t>
            </a:r>
            <a:r>
              <a:rPr dirty="0" sz="1400" spc="-2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5392" y="0"/>
            <a:ext cx="4872228" cy="5701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8976" y="635508"/>
            <a:ext cx="8810244" cy="440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5" name="object 5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8762" y="524637"/>
            <a:ext cx="8507730" cy="333375"/>
            <a:chOff x="-8762" y="524637"/>
            <a:chExt cx="8507730" cy="333375"/>
          </a:xfrm>
        </p:grpSpPr>
        <p:sp>
          <p:nvSpPr>
            <p:cNvPr id="10" name="object 10"/>
            <p:cNvSpPr/>
            <p:nvPr/>
          </p:nvSpPr>
          <p:spPr>
            <a:xfrm>
              <a:off x="762" y="534162"/>
              <a:ext cx="8488680" cy="313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2" y="534162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4"/>
                  </a:moveTo>
                  <a:lnTo>
                    <a:pt x="8488680" y="313944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7436" y="435316"/>
            <a:ext cx="1510665" cy="69088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723265" algn="l"/>
              </a:tabLst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Level	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615"/>
              </a:spcBef>
            </a:pPr>
            <a:r>
              <a:rPr dirty="0" sz="1400" spc="-5">
                <a:latin typeface="Arial"/>
                <a:cs typeface="Arial"/>
              </a:rPr>
              <a:t>Level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1.1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" y="0"/>
            <a:ext cx="9029700" cy="5100955"/>
            <a:chOff x="114300" y="0"/>
            <a:chExt cx="9029700" cy="5100955"/>
          </a:xfrm>
        </p:grpSpPr>
        <p:sp>
          <p:nvSpPr>
            <p:cNvPr id="3" name="object 3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300" y="557783"/>
              <a:ext cx="9029700" cy="4543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8739" y="544830"/>
            <a:ext cx="746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1.2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18770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is</a:t>
            </a:r>
            <a:r>
              <a:rPr dirty="0" spc="-145"/>
              <a:t> </a:t>
            </a:r>
            <a:r>
              <a:rPr dirty="0" spc="-10"/>
              <a:t>Auction?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457444" y="1795272"/>
            <a:ext cx="3505200" cy="3919854"/>
            <a:chOff x="5457444" y="1795272"/>
            <a:chExt cx="3505200" cy="3919854"/>
          </a:xfrm>
        </p:grpSpPr>
        <p:sp>
          <p:nvSpPr>
            <p:cNvPr id="10" name="object 10"/>
            <p:cNvSpPr/>
            <p:nvPr/>
          </p:nvSpPr>
          <p:spPr>
            <a:xfrm>
              <a:off x="6016752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1" y="5387530"/>
              <a:ext cx="248031" cy="2480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3392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57444" y="1795272"/>
              <a:ext cx="3505200" cy="27218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69493" y="2088260"/>
            <a:ext cx="5169535" cy="1781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marR="59055" indent="-190500">
              <a:lnSpc>
                <a:spcPct val="100000"/>
              </a:lnSpc>
              <a:spcBef>
                <a:spcPts val="100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  <a:tab pos="2971165" algn="l"/>
              </a:tabLst>
            </a:pPr>
            <a:r>
              <a:rPr dirty="0" sz="1800" spc="-5">
                <a:solidFill>
                  <a:srgbClr val="BD0008"/>
                </a:solidFill>
                <a:latin typeface="Arial"/>
                <a:cs typeface="Arial"/>
              </a:rPr>
              <a:t>An Auction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is a</a:t>
            </a:r>
            <a:r>
              <a:rPr dirty="0" sz="1800" spc="5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process</a:t>
            </a:r>
            <a:r>
              <a:rPr dirty="0" sz="1800" spc="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of	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buying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selling  goods or services by offering them up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bid,  taking bids,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then selling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item to the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highest  bidder</a:t>
            </a:r>
            <a:endParaRPr sz="1800">
              <a:latin typeface="Arial"/>
              <a:cs typeface="Arial"/>
            </a:endParaRPr>
          </a:p>
          <a:p>
            <a:pPr marL="203200" marR="508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  <a:tab pos="1116965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word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“Auction” is derived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from the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Latin </a:t>
            </a:r>
            <a:r>
              <a:rPr dirty="0" sz="1800" spc="-5">
                <a:solidFill>
                  <a:srgbClr val="BD0008"/>
                </a:solidFill>
                <a:latin typeface="Arial"/>
                <a:cs typeface="Arial"/>
              </a:rPr>
              <a:t> “augeo”	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which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means </a:t>
            </a:r>
            <a:r>
              <a:rPr dirty="0" sz="1800">
                <a:solidFill>
                  <a:srgbClr val="BD0008"/>
                </a:solidFill>
                <a:latin typeface="Arial"/>
                <a:cs typeface="Arial"/>
              </a:rPr>
              <a:t>“I </a:t>
            </a:r>
            <a:r>
              <a:rPr dirty="0" sz="1800" spc="-10">
                <a:solidFill>
                  <a:srgbClr val="BD0008"/>
                </a:solidFill>
                <a:latin typeface="Arial"/>
                <a:cs typeface="Arial"/>
              </a:rPr>
              <a:t>increase”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or </a:t>
            </a:r>
            <a:r>
              <a:rPr dirty="0" sz="1800">
                <a:solidFill>
                  <a:srgbClr val="BD0008"/>
                </a:solidFill>
                <a:latin typeface="Arial"/>
                <a:cs typeface="Arial"/>
              </a:rPr>
              <a:t>“I</a:t>
            </a:r>
            <a:r>
              <a:rPr dirty="0" sz="1800" spc="95">
                <a:solidFill>
                  <a:srgbClr val="BD000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BD0008"/>
                </a:solidFill>
                <a:latin typeface="Arial"/>
                <a:cs typeface="Arial"/>
              </a:rPr>
              <a:t>augment”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32002"/>
            <a:ext cx="746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5767" y="0"/>
            <a:ext cx="4864608" cy="5714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56844"/>
            <a:ext cx="9055607" cy="4529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5" name="object 5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2384" y="513969"/>
            <a:ext cx="8507730" cy="333375"/>
            <a:chOff x="32384" y="513969"/>
            <a:chExt cx="8507730" cy="333375"/>
          </a:xfrm>
        </p:grpSpPr>
        <p:sp>
          <p:nvSpPr>
            <p:cNvPr id="10" name="object 10"/>
            <p:cNvSpPr/>
            <p:nvPr/>
          </p:nvSpPr>
          <p:spPr>
            <a:xfrm>
              <a:off x="41909" y="523494"/>
              <a:ext cx="8488680" cy="3139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909" y="523494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08584" y="410750"/>
            <a:ext cx="1955164" cy="71501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723265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Level	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69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 : </a:t>
            </a:r>
            <a:r>
              <a:rPr dirty="0" sz="1400" spc="-5">
                <a:latin typeface="Arial"/>
                <a:cs typeface="Arial"/>
              </a:rPr>
              <a:t>Refer </a:t>
            </a:r>
            <a:r>
              <a:rPr dirty="0" sz="1400">
                <a:latin typeface="Arial"/>
                <a:cs typeface="Arial"/>
              </a:rPr>
              <a:t>&amp;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Earn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253355"/>
            <a:chOff x="0" y="0"/>
            <a:chExt cx="9144000" cy="5253355"/>
          </a:xfrm>
        </p:grpSpPr>
        <p:sp>
          <p:nvSpPr>
            <p:cNvPr id="3" name="object 3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30351"/>
              <a:ext cx="9143999" cy="47228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30427"/>
            <a:ext cx="14452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2.2 :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Survey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38" y="3166364"/>
            <a:ext cx="17367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2.3 :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Newsletter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8" name="object 8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999220" cy="5076825"/>
            <a:chOff x="0" y="0"/>
            <a:chExt cx="8999220" cy="5076825"/>
          </a:xfrm>
        </p:grpSpPr>
        <p:sp>
          <p:nvSpPr>
            <p:cNvPr id="3" name="object 3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77595"/>
              <a:ext cx="8999219" cy="4498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8739" y="593851"/>
            <a:ext cx="11899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2.4 :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Poll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8307" y="653795"/>
            <a:ext cx="8965692" cy="448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5" name="object 5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739" y="630427"/>
            <a:ext cx="22447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2.5 : Bid Package</a:t>
            </a:r>
            <a:r>
              <a:rPr dirty="0" sz="1400" spc="-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Buy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2475" y="0"/>
            <a:ext cx="7621905" cy="5715000"/>
            <a:chOff x="1522475" y="0"/>
            <a:chExt cx="7621905" cy="5715000"/>
          </a:xfrm>
        </p:grpSpPr>
        <p:sp>
          <p:nvSpPr>
            <p:cNvPr id="3" name="object 3"/>
            <p:cNvSpPr/>
            <p:nvPr/>
          </p:nvSpPr>
          <p:spPr>
            <a:xfrm>
              <a:off x="1522475" y="0"/>
              <a:ext cx="7620000" cy="571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39" y="570102"/>
            <a:ext cx="23539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2.6 : Searching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691" y="0"/>
            <a:ext cx="8193405" cy="5715000"/>
            <a:chOff x="583691" y="0"/>
            <a:chExt cx="8193405" cy="5715000"/>
          </a:xfrm>
        </p:grpSpPr>
        <p:sp>
          <p:nvSpPr>
            <p:cNvPr id="8" name="object 8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557276"/>
            <a:ext cx="20167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2.7 : Profile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Visiting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3691" y="0"/>
            <a:ext cx="8560435" cy="5715000"/>
            <a:chOff x="583691" y="0"/>
            <a:chExt cx="8560435" cy="5715000"/>
          </a:xfrm>
        </p:grpSpPr>
        <p:sp>
          <p:nvSpPr>
            <p:cNvPr id="4" name="object 4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39924" y="12194"/>
              <a:ext cx="5568696" cy="57028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44830"/>
            <a:ext cx="1764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2.8 : </a:t>
            </a:r>
            <a:r>
              <a:rPr dirty="0" sz="1400" spc="-5">
                <a:latin typeface="Arial"/>
                <a:cs typeface="Arial"/>
              </a:rPr>
              <a:t>My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8983" y="0"/>
            <a:ext cx="4692396" cy="5714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6" name="object 6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691" y="0"/>
            <a:ext cx="8560435" cy="5715000"/>
            <a:chOff x="583691" y="0"/>
            <a:chExt cx="8560435" cy="5715000"/>
          </a:xfrm>
        </p:grpSpPr>
        <p:sp>
          <p:nvSpPr>
            <p:cNvPr id="3" name="object 3"/>
            <p:cNvSpPr/>
            <p:nvPr/>
          </p:nvSpPr>
          <p:spPr>
            <a:xfrm>
              <a:off x="1118615" y="0"/>
              <a:ext cx="8025383" cy="55915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39" y="605155"/>
            <a:ext cx="18135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2.9 : </a:t>
            </a:r>
            <a:r>
              <a:rPr dirty="0" sz="1400" spc="-5">
                <a:latin typeface="Arial"/>
                <a:cs typeface="Arial"/>
              </a:rPr>
              <a:t>My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Account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59723" y="5344667"/>
            <a:ext cx="317500" cy="370840"/>
            <a:chOff x="8459723" y="5344667"/>
            <a:chExt cx="317500" cy="370840"/>
          </a:xfrm>
        </p:grpSpPr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20" y="359662"/>
            <a:ext cx="8292083" cy="5355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496951"/>
            <a:ext cx="17386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2.10 :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Wantitem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341" y="3445890"/>
            <a:ext cx="18643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 spc="-30">
                <a:latin typeface="Arial"/>
                <a:cs typeface="Arial"/>
              </a:rPr>
              <a:t>2.11 </a:t>
            </a:r>
            <a:r>
              <a:rPr dirty="0" sz="1400">
                <a:latin typeface="Arial"/>
                <a:cs typeface="Arial"/>
              </a:rPr>
              <a:t>: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Testimonial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3691" y="0"/>
            <a:ext cx="8560435" cy="5715000"/>
            <a:chOff x="583691" y="0"/>
            <a:chExt cx="8560435" cy="5715000"/>
          </a:xfrm>
        </p:grpSpPr>
        <p:sp>
          <p:nvSpPr>
            <p:cNvPr id="6" name="object 6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26523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is Online</a:t>
            </a:r>
            <a:r>
              <a:rPr dirty="0" spc="-150"/>
              <a:t> </a:t>
            </a:r>
            <a:r>
              <a:rPr dirty="0" spc="-10"/>
              <a:t>Auction?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1640" y="1907285"/>
            <a:ext cx="5179695" cy="282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marR="88265" indent="-190500">
              <a:lnSpc>
                <a:spcPct val="100000"/>
              </a:lnSpc>
              <a:spcBef>
                <a:spcPts val="100"/>
              </a:spcBef>
              <a:buClr>
                <a:srgbClr val="1C4B74"/>
              </a:buClr>
              <a:buSzPct val="88888"/>
              <a:buFont typeface="Wingdings"/>
              <a:buChar char=""/>
              <a:tabLst>
                <a:tab pos="259079" algn="l"/>
                <a:tab pos="259715" algn="l"/>
              </a:tabLst>
            </a:pPr>
            <a:r>
              <a:rPr dirty="0"/>
              <a:t>	</a:t>
            </a:r>
            <a:r>
              <a:rPr dirty="0" sz="1800" spc="-5">
                <a:solidFill>
                  <a:srgbClr val="BD0008"/>
                </a:solidFill>
                <a:latin typeface="Arial"/>
                <a:cs typeface="Arial"/>
              </a:rPr>
              <a:t>Online Auctions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are sales transactions involving  competitive bidding that are conducted over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Internet.</a:t>
            </a:r>
            <a:endParaRPr sz="18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In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this one party that sells products and</a:t>
            </a:r>
            <a:r>
              <a:rPr dirty="0" sz="1800" spc="4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services,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while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another party bids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purchase them</a:t>
            </a:r>
            <a:r>
              <a:rPr dirty="0" sz="1800" spc="9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03200" marR="508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When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time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expires,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last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participant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have  placed a bid 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wins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item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and also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pays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final  bid price</a:t>
            </a:r>
            <a:endParaRPr sz="180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2032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It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is a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dynamic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pricing</a:t>
            </a:r>
            <a:r>
              <a:rPr dirty="0" sz="1800" spc="4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environment.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03391" y="1764792"/>
            <a:ext cx="3009900" cy="3950335"/>
            <a:chOff x="5803391" y="1764792"/>
            <a:chExt cx="3009900" cy="3950335"/>
          </a:xfrm>
        </p:grpSpPr>
        <p:sp>
          <p:nvSpPr>
            <p:cNvPr id="11" name="object 11"/>
            <p:cNvSpPr/>
            <p:nvPr/>
          </p:nvSpPr>
          <p:spPr>
            <a:xfrm>
              <a:off x="5817107" y="1764792"/>
              <a:ext cx="2996184" cy="3950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03391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2332" y="0"/>
            <a:ext cx="7620000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630427"/>
            <a:ext cx="14852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2.12 :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Group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691" y="0"/>
            <a:ext cx="8560435" cy="5715000"/>
            <a:chOff x="583691" y="0"/>
            <a:chExt cx="8560435" cy="5715000"/>
          </a:xfrm>
        </p:grpSpPr>
        <p:sp>
          <p:nvSpPr>
            <p:cNvPr id="5" name="object 5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3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4840"/>
            <a:ext cx="9144000" cy="4255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59723" y="5344667"/>
            <a:ext cx="684530" cy="370840"/>
            <a:chOff x="8459723" y="5344667"/>
            <a:chExt cx="684530" cy="370840"/>
          </a:xfrm>
        </p:grpSpPr>
        <p:sp>
          <p:nvSpPr>
            <p:cNvPr id="5" name="object 5"/>
            <p:cNvSpPr/>
            <p:nvPr/>
          </p:nvSpPr>
          <p:spPr>
            <a:xfrm>
              <a:off x="8695943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739" y="593851"/>
            <a:ext cx="17722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2.13 :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Feedback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33526"/>
            <a:ext cx="15849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2.14 :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Bidding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27020" y="0"/>
            <a:ext cx="6316980" cy="5715000"/>
            <a:chOff x="2827020" y="0"/>
            <a:chExt cx="6316980" cy="5715000"/>
          </a:xfrm>
        </p:grpSpPr>
        <p:sp>
          <p:nvSpPr>
            <p:cNvPr id="5" name="object 5"/>
            <p:cNvSpPr/>
            <p:nvPr/>
          </p:nvSpPr>
          <p:spPr>
            <a:xfrm>
              <a:off x="8695944" y="53842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27020" y="0"/>
              <a:ext cx="5594604" cy="5714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746759"/>
            <a:ext cx="9144000" cy="4968240"/>
            <a:chOff x="0" y="746759"/>
            <a:chExt cx="9144000" cy="4968240"/>
          </a:xfrm>
        </p:grpSpPr>
        <p:sp>
          <p:nvSpPr>
            <p:cNvPr id="4" name="object 4"/>
            <p:cNvSpPr/>
            <p:nvPr/>
          </p:nvSpPr>
          <p:spPr>
            <a:xfrm>
              <a:off x="0" y="746759"/>
              <a:ext cx="9143999" cy="4736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95943" y="53842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39" y="605155"/>
            <a:ext cx="26327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2.15 : Mailing &amp;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Messaging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59723" y="5344667"/>
            <a:ext cx="317500" cy="370840"/>
            <a:chOff x="8459723" y="5344667"/>
            <a:chExt cx="317500" cy="370840"/>
          </a:xfrm>
        </p:grpSpPr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7" y="5434583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8159"/>
            <a:ext cx="9144000" cy="5196840"/>
            <a:chOff x="0" y="518159"/>
            <a:chExt cx="9144000" cy="5196840"/>
          </a:xfrm>
        </p:grpSpPr>
        <p:sp>
          <p:nvSpPr>
            <p:cNvPr id="3" name="object 3"/>
            <p:cNvSpPr/>
            <p:nvPr/>
          </p:nvSpPr>
          <p:spPr>
            <a:xfrm>
              <a:off x="0" y="518159"/>
              <a:ext cx="9143999" cy="4980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95943" y="53842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09" h="330835">
                  <a:moveTo>
                    <a:pt x="448055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448055" y="330707"/>
                  </a:lnTo>
                  <a:lnTo>
                    <a:pt x="448055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5" y="41338"/>
                  </a:lnTo>
                  <a:lnTo>
                    <a:pt x="448055" y="0"/>
                  </a:lnTo>
                  <a:close/>
                </a:path>
                <a:path w="448309" h="330835">
                  <a:moveTo>
                    <a:pt x="448055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8106" y="165354"/>
                  </a:lnTo>
                  <a:lnTo>
                    <a:pt x="316991" y="165354"/>
                  </a:lnTo>
                  <a:lnTo>
                    <a:pt x="316991" y="289369"/>
                  </a:lnTo>
                  <a:lnTo>
                    <a:pt x="448055" y="289369"/>
                  </a:lnTo>
                  <a:lnTo>
                    <a:pt x="448055" y="56845"/>
                  </a:lnTo>
                  <a:close/>
                </a:path>
                <a:path w="448309" h="330835">
                  <a:moveTo>
                    <a:pt x="448055" y="41338"/>
                  </a:moveTo>
                  <a:lnTo>
                    <a:pt x="224027" y="41338"/>
                  </a:lnTo>
                  <a:lnTo>
                    <a:pt x="270509" y="87845"/>
                  </a:lnTo>
                  <a:lnTo>
                    <a:pt x="270509" y="56845"/>
                  </a:lnTo>
                  <a:lnTo>
                    <a:pt x="448055" y="56845"/>
                  </a:lnTo>
                  <a:lnTo>
                    <a:pt x="448055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95892" y="5425630"/>
              <a:ext cx="248157" cy="24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39" y="580720"/>
            <a:ext cx="15855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Level </a:t>
            </a:r>
            <a:r>
              <a:rPr dirty="0" sz="1400">
                <a:latin typeface="Arial"/>
                <a:cs typeface="Arial"/>
              </a:rPr>
              <a:t>2.16 :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Garden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691" y="0"/>
            <a:ext cx="8193405" cy="5715000"/>
            <a:chOff x="583691" y="0"/>
            <a:chExt cx="8193405" cy="5715000"/>
          </a:xfrm>
        </p:grpSpPr>
        <p:sp>
          <p:nvSpPr>
            <p:cNvPr id="8" name="object 8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59723" y="5344667"/>
              <a:ext cx="317500" cy="370840"/>
            </a:xfrm>
            <a:custGeom>
              <a:avLst/>
              <a:gdLst/>
              <a:ahLst/>
              <a:cxnLst/>
              <a:rect l="l" t="t" r="r" b="b"/>
              <a:pathLst>
                <a:path w="317500" h="370839">
                  <a:moveTo>
                    <a:pt x="316992" y="0"/>
                  </a:moveTo>
                  <a:lnTo>
                    <a:pt x="0" y="0"/>
                  </a:lnTo>
                  <a:lnTo>
                    <a:pt x="0" y="370330"/>
                  </a:lnTo>
                  <a:lnTo>
                    <a:pt x="316992" y="370330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1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370839">
                  <a:moveTo>
                    <a:pt x="316992" y="89916"/>
                  </a:moveTo>
                  <a:lnTo>
                    <a:pt x="217931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370839">
                  <a:moveTo>
                    <a:pt x="188214" y="149352"/>
                  </a:moveTo>
                  <a:lnTo>
                    <a:pt x="99059" y="149352"/>
                  </a:lnTo>
                  <a:lnTo>
                    <a:pt x="99059" y="238506"/>
                  </a:lnTo>
                  <a:lnTo>
                    <a:pt x="101399" y="250073"/>
                  </a:lnTo>
                  <a:lnTo>
                    <a:pt x="107775" y="259519"/>
                  </a:lnTo>
                  <a:lnTo>
                    <a:pt x="117222" y="265888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8"/>
                  </a:lnTo>
                  <a:lnTo>
                    <a:pt x="179498" y="259519"/>
                  </a:lnTo>
                  <a:lnTo>
                    <a:pt x="185874" y="250073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99348" y="5434584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9152890" cy="5715000"/>
            <a:chOff x="-8762" y="0"/>
            <a:chExt cx="9152890" cy="5715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1367789"/>
              <a:ext cx="8488680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2" y="1367789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3"/>
                  </a:moveTo>
                  <a:lnTo>
                    <a:pt x="8488680" y="313943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436" y="1367993"/>
            <a:ext cx="14084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9477" y="2390393"/>
            <a:ext cx="970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User</a:t>
            </a:r>
            <a:r>
              <a:rPr dirty="0" u="sng" sz="1600" spc="-13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sng" sz="1600" spc="-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5470" y="3762247"/>
            <a:ext cx="1151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Admin</a:t>
            </a:r>
            <a:r>
              <a:rPr dirty="0" u="sng" sz="1600" spc="-6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sng" sz="1600" spc="-2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5300" y="1736598"/>
            <a:ext cx="7950834" cy="3978910"/>
            <a:chOff x="495300" y="1736598"/>
            <a:chExt cx="7950834" cy="3978910"/>
          </a:xfrm>
        </p:grpSpPr>
        <p:sp>
          <p:nvSpPr>
            <p:cNvPr id="11" name="object 11"/>
            <p:cNvSpPr/>
            <p:nvPr/>
          </p:nvSpPr>
          <p:spPr>
            <a:xfrm>
              <a:off x="5824728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24677" y="5387530"/>
              <a:ext cx="248031" cy="2480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11367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1" y="238645"/>
                  </a:lnTo>
                  <a:lnTo>
                    <a:pt x="39751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51119" y="5386768"/>
              <a:ext cx="238886" cy="2388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5300" y="3073908"/>
              <a:ext cx="990600" cy="990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7407" y="2133600"/>
              <a:ext cx="900684" cy="9022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34428" y="2848356"/>
              <a:ext cx="1211579" cy="1213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90744" y="2074164"/>
              <a:ext cx="1728216" cy="17282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30135" y="1736598"/>
              <a:ext cx="1300353" cy="13798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8507730" cy="824230"/>
            <a:chOff x="-8762" y="0"/>
            <a:chExt cx="8507730" cy="824230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00633"/>
              <a:ext cx="8488680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00633"/>
              <a:ext cx="8488680" cy="314325"/>
            </a:xfrm>
            <a:custGeom>
              <a:avLst/>
              <a:gdLst/>
              <a:ahLst/>
              <a:cxnLst/>
              <a:rect l="l" t="t" r="r" b="b"/>
              <a:pathLst>
                <a:path w="8488680" h="314325">
                  <a:moveTo>
                    <a:pt x="0" y="313944"/>
                  </a:moveTo>
                  <a:lnTo>
                    <a:pt x="8488680" y="313944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7436" y="501522"/>
            <a:ext cx="2619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Area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- Input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600" y="842009"/>
            <a:ext cx="3564254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Loginform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login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application.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5463" y="1225294"/>
            <a:ext cx="5800344" cy="4433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10" name="object 10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495680"/>
            <a:ext cx="318262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Registerform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create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an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account.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3823" y="12190"/>
            <a:ext cx="5157216" cy="5577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5236464"/>
            <a:ext cx="660400" cy="417830"/>
            <a:chOff x="8484107" y="5236464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286756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8"/>
                  </a:lnTo>
                  <a:lnTo>
                    <a:pt x="448055" y="41148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8"/>
                  </a:moveTo>
                  <a:lnTo>
                    <a:pt x="224027" y="41148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327904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5236464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6"/>
                  </a:lnTo>
                  <a:lnTo>
                    <a:pt x="316992" y="417576"/>
                  </a:lnTo>
                  <a:lnTo>
                    <a:pt x="316992" y="327660"/>
                  </a:lnTo>
                  <a:lnTo>
                    <a:pt x="128777" y="327660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6"/>
                  </a:lnTo>
                  <a:lnTo>
                    <a:pt x="39624" y="149352"/>
                  </a:lnTo>
                  <a:lnTo>
                    <a:pt x="158496" y="149352"/>
                  </a:lnTo>
                  <a:lnTo>
                    <a:pt x="217932" y="89916"/>
                  </a:lnTo>
                  <a:lnTo>
                    <a:pt x="316992" y="89916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6"/>
                  </a:moveTo>
                  <a:lnTo>
                    <a:pt x="217932" y="89916"/>
                  </a:lnTo>
                  <a:lnTo>
                    <a:pt x="277368" y="149352"/>
                  </a:lnTo>
                  <a:lnTo>
                    <a:pt x="247650" y="149352"/>
                  </a:lnTo>
                  <a:lnTo>
                    <a:pt x="247650" y="238506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60"/>
                  </a:lnTo>
                  <a:lnTo>
                    <a:pt x="316992" y="327660"/>
                  </a:lnTo>
                  <a:lnTo>
                    <a:pt x="316992" y="89916"/>
                  </a:lnTo>
                  <a:close/>
                </a:path>
                <a:path w="317500" h="417829">
                  <a:moveTo>
                    <a:pt x="188214" y="149352"/>
                  </a:moveTo>
                  <a:lnTo>
                    <a:pt x="99060" y="149352"/>
                  </a:lnTo>
                  <a:lnTo>
                    <a:pt x="99060" y="238506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4"/>
                  </a:lnTo>
                  <a:lnTo>
                    <a:pt x="158496" y="268224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6"/>
                  </a:lnTo>
                  <a:lnTo>
                    <a:pt x="188214" y="149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326380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9308" y="871726"/>
            <a:ext cx="6298692" cy="4843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-12700" y="495680"/>
            <a:ext cx="280352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Refer &amp;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Earn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refer the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site.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351" y="495680"/>
            <a:ext cx="341439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Survey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survey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about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-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site.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168" y="850390"/>
            <a:ext cx="6297168" cy="4863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79107" y="3575303"/>
              <a:ext cx="2246376" cy="17967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4800599"/>
              <a:ext cx="3822191" cy="914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3392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9687" y="1363726"/>
            <a:ext cx="8543925" cy="3272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SinoBids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Online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Auction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441325" indent="-191135">
              <a:lnSpc>
                <a:spcPct val="100000"/>
              </a:lnSpc>
              <a:spcBef>
                <a:spcPts val="1745"/>
              </a:spcBef>
              <a:buClr>
                <a:srgbClr val="1C4B74"/>
              </a:buClr>
              <a:buFont typeface="Wingdings"/>
              <a:buChar char=""/>
              <a:tabLst>
                <a:tab pos="441959" algn="l"/>
              </a:tabLst>
            </a:pPr>
            <a:r>
              <a:rPr dirty="0" sz="1800" spc="-5">
                <a:solidFill>
                  <a:srgbClr val="BD0008"/>
                </a:solidFill>
                <a:latin typeface="Arial"/>
                <a:cs typeface="Arial"/>
              </a:rPr>
              <a:t>SinoBids Online Auction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is a </a:t>
            </a:r>
            <a:r>
              <a:rPr dirty="0" sz="1800" spc="-20">
                <a:solidFill>
                  <a:srgbClr val="1C4B74"/>
                </a:solidFill>
                <a:latin typeface="Arial"/>
                <a:cs typeface="Arial"/>
              </a:rPr>
              <a:t>web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application </a:t>
            </a:r>
            <a:r>
              <a:rPr dirty="0" sz="1800" spc="-15">
                <a:solidFill>
                  <a:srgbClr val="1C4B74"/>
                </a:solidFill>
                <a:latin typeface="Arial"/>
                <a:cs typeface="Arial"/>
              </a:rPr>
              <a:t>which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facilitates online</a:t>
            </a:r>
            <a:r>
              <a:rPr dirty="0" sz="1800" spc="210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auction.</a:t>
            </a:r>
            <a:endParaRPr sz="1800">
              <a:latin typeface="Arial"/>
              <a:cs typeface="Arial"/>
            </a:endParaRPr>
          </a:p>
          <a:p>
            <a:pPr marL="441325" indent="-191135">
              <a:lnSpc>
                <a:spcPct val="100000"/>
              </a:lnSpc>
              <a:spcBef>
                <a:spcPts val="915"/>
              </a:spcBef>
              <a:buFont typeface="Wingdings"/>
              <a:buChar char=""/>
              <a:tabLst>
                <a:tab pos="441959" algn="l"/>
              </a:tabLst>
            </a:pP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It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is a combination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of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ascending price auction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bidding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fee</a:t>
            </a:r>
            <a:r>
              <a:rPr dirty="0" sz="1800" spc="75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auction</a:t>
            </a:r>
            <a:endParaRPr sz="1800">
              <a:latin typeface="Arial"/>
              <a:cs typeface="Arial"/>
            </a:endParaRPr>
          </a:p>
          <a:p>
            <a:pPr marL="441325" marR="43815" indent="-19050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441959" algn="l"/>
              </a:tabLst>
            </a:pP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participants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must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pay a non-refundable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fee to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place a small incremental bid  by </a:t>
            </a:r>
            <a:r>
              <a:rPr dirty="0" sz="1800" spc="-10">
                <a:solidFill>
                  <a:srgbClr val="1C4B74"/>
                </a:solidFill>
                <a:latin typeface="Arial"/>
                <a:cs typeface="Arial"/>
              </a:rPr>
              <a:t>buying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any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of 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bid</a:t>
            </a:r>
            <a:r>
              <a:rPr dirty="0" sz="1800" spc="25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packages.</a:t>
            </a:r>
            <a:endParaRPr sz="1800">
              <a:latin typeface="Arial"/>
              <a:cs typeface="Arial"/>
            </a:endParaRPr>
          </a:p>
          <a:p>
            <a:pPr marL="441325" indent="-19113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441959" algn="l"/>
              </a:tabLst>
            </a:pP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participants can select any </a:t>
            </a:r>
            <a:r>
              <a:rPr dirty="0" sz="1800" spc="-10">
                <a:solidFill>
                  <a:srgbClr val="1C4B74"/>
                </a:solidFill>
                <a:latin typeface="Arial"/>
                <a:cs typeface="Arial"/>
              </a:rPr>
              <a:t>one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product, choose </a:t>
            </a:r>
            <a:r>
              <a:rPr dirty="0" sz="1800" spc="-10">
                <a:solidFill>
                  <a:srgbClr val="1C4B74"/>
                </a:solidFill>
                <a:latin typeface="Arial"/>
                <a:cs typeface="Arial"/>
              </a:rPr>
              <a:t>one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auction </a:t>
            </a:r>
            <a:r>
              <a:rPr dirty="0" sz="1800" spc="-10">
                <a:solidFill>
                  <a:srgbClr val="1C4B74"/>
                </a:solidFill>
                <a:latin typeface="Arial"/>
                <a:cs typeface="Arial"/>
              </a:rPr>
              <a:t>types</a:t>
            </a:r>
            <a:r>
              <a:rPr dirty="0" sz="1800" spc="120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441325">
              <a:lnSpc>
                <a:spcPct val="100000"/>
              </a:lnSpc>
            </a:pP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the product, select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any package they bought and place</a:t>
            </a:r>
            <a:r>
              <a:rPr dirty="0" sz="1800" spc="65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bid.</a:t>
            </a:r>
            <a:endParaRPr sz="1800">
              <a:latin typeface="Arial"/>
              <a:cs typeface="Arial"/>
            </a:endParaRPr>
          </a:p>
          <a:p>
            <a:pPr marL="441325" indent="-19113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441959" algn="l"/>
              </a:tabLst>
            </a:pPr>
            <a:r>
              <a:rPr dirty="0" sz="1800" spc="-20">
                <a:solidFill>
                  <a:srgbClr val="1C4B74"/>
                </a:solidFill>
                <a:latin typeface="Arial"/>
                <a:cs typeface="Arial"/>
              </a:rPr>
              <a:t>Time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expires,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 last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participant </a:t>
            </a:r>
            <a:r>
              <a:rPr dirty="0" sz="1800" spc="-15">
                <a:solidFill>
                  <a:srgbClr val="1C4B74"/>
                </a:solidFill>
                <a:latin typeface="Arial"/>
                <a:cs typeface="Arial"/>
              </a:rPr>
              <a:t>who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place highest</a:t>
            </a:r>
            <a:r>
              <a:rPr dirty="0" sz="1800" spc="110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amount</a:t>
            </a:r>
            <a:endParaRPr sz="1800">
              <a:latin typeface="Arial"/>
              <a:cs typeface="Arial"/>
            </a:endParaRPr>
          </a:p>
          <a:p>
            <a:pPr marL="441325">
              <a:lnSpc>
                <a:spcPct val="100000"/>
              </a:lnSpc>
              <a:spcBef>
                <a:spcPts val="865"/>
              </a:spcBef>
            </a:pPr>
            <a:r>
              <a:rPr dirty="0" sz="1800" spc="-15">
                <a:solidFill>
                  <a:srgbClr val="1C4B74"/>
                </a:solidFill>
                <a:latin typeface="Arial"/>
                <a:cs typeface="Arial"/>
              </a:rPr>
              <a:t>will win </a:t>
            </a:r>
            <a:r>
              <a:rPr dirty="0" sz="1800">
                <a:solidFill>
                  <a:srgbClr val="1C4B74"/>
                </a:solidFill>
                <a:latin typeface="Arial"/>
                <a:cs typeface="Arial"/>
              </a:rPr>
              <a:t>the</a:t>
            </a:r>
            <a:r>
              <a:rPr dirty="0" sz="1800" spc="95">
                <a:solidFill>
                  <a:srgbClr val="1C4B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1C4B74"/>
                </a:solidFill>
                <a:latin typeface="Arial"/>
                <a:cs typeface="Arial"/>
              </a:rPr>
              <a:t>auction.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32257"/>
            <a:ext cx="335915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Buybidpack 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buy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package.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355" y="897636"/>
            <a:ext cx="6195060" cy="4782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45084"/>
            <a:ext cx="321754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Search</a:t>
            </a:r>
            <a:r>
              <a:rPr dirty="0" sz="1200" spc="-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search the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763" y="922018"/>
            <a:ext cx="6268211" cy="4792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923" y="508508"/>
            <a:ext cx="301180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Poll 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to Poll of the</a:t>
            </a:r>
            <a:r>
              <a:rPr dirty="0" sz="1200" spc="-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week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11" y="862583"/>
            <a:ext cx="6283451" cy="485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951" y="545084"/>
            <a:ext cx="278701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Bid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Place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2816" y="888491"/>
            <a:ext cx="7723632" cy="4826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4149" y="568833"/>
            <a:ext cx="376936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choose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mode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31" y="955547"/>
            <a:ext cx="7615428" cy="4759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3608" y="935735"/>
            <a:ext cx="7645908" cy="4779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3799" y="545084"/>
            <a:ext cx="349821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Bank Transfer 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bank</a:t>
            </a:r>
            <a:r>
              <a:rPr dirty="0" sz="1200" spc="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transfer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475" y="532257"/>
            <a:ext cx="382841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About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me</a:t>
            </a:r>
            <a:r>
              <a:rPr dirty="0" sz="12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about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me &amp;</a:t>
            </a:r>
            <a:r>
              <a:rPr dirty="0" sz="12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photo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7" y="911351"/>
            <a:ext cx="7687056" cy="480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527" y="532257"/>
            <a:ext cx="417893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Address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book</a:t>
            </a:r>
            <a:r>
              <a:rPr dirty="0" sz="12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email Id’s of all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friends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636" y="880871"/>
            <a:ext cx="7732776" cy="483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2003" y="519429"/>
            <a:ext cx="417957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Address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book</a:t>
            </a:r>
            <a:r>
              <a:rPr dirty="0" sz="1200" spc="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enter the email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Id’s of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all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friends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359" y="864107"/>
            <a:ext cx="7760208" cy="4850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73" y="545084"/>
            <a:ext cx="3421379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Want item form  DESCRIPTION : Used to enter the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wanted</a:t>
            </a:r>
            <a:r>
              <a:rPr dirty="0" sz="1200" spc="-1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item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7" y="929639"/>
            <a:ext cx="7656576" cy="4785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9687" y="1363726"/>
            <a:ext cx="3672204" cy="153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157605" indent="-254635">
              <a:lnSpc>
                <a:spcPct val="100000"/>
              </a:lnSpc>
              <a:buClr>
                <a:srgbClr val="1C4B74"/>
              </a:buClr>
              <a:buFont typeface="Wingdings"/>
              <a:buChar char=""/>
              <a:tabLst>
                <a:tab pos="1157605" algn="l"/>
                <a:tab pos="1158240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Hardware</a:t>
            </a:r>
            <a:r>
              <a:rPr dirty="0" u="heavy" sz="1800" spc="-6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5" action="ppaction://hlinksldjump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1157605" indent="-254635">
              <a:lnSpc>
                <a:spcPct val="100000"/>
              </a:lnSpc>
              <a:spcBef>
                <a:spcPts val="865"/>
              </a:spcBef>
              <a:buClr>
                <a:srgbClr val="1C4B74"/>
              </a:buClr>
              <a:buFont typeface="Wingdings"/>
              <a:buChar char=""/>
              <a:tabLst>
                <a:tab pos="1157605" algn="l"/>
                <a:tab pos="1158240" algn="l"/>
              </a:tabLst>
            </a:pPr>
            <a:r>
              <a:rPr dirty="0" u="heavy" sz="180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Software</a:t>
            </a:r>
            <a:r>
              <a:rPr dirty="0" u="heavy" sz="1800" spc="-60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u="heavy" sz="1800" spc="-5" b="1">
                <a:solidFill>
                  <a:srgbClr val="4696B8"/>
                </a:solidFill>
                <a:uFill>
                  <a:solidFill>
                    <a:srgbClr val="4696B8"/>
                  </a:solidFill>
                </a:uFill>
                <a:latin typeface="Arial"/>
                <a:cs typeface="Arial"/>
                <a:hlinkClick r:id="rId6" action="ppaction://hlinksldjump"/>
              </a:rPr>
              <a:t>specification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8427" y="1990344"/>
            <a:ext cx="7066915" cy="3686810"/>
            <a:chOff x="1138427" y="1990344"/>
            <a:chExt cx="7066915" cy="3686810"/>
          </a:xfrm>
        </p:grpSpPr>
        <p:sp>
          <p:nvSpPr>
            <p:cNvPr id="10" name="object 10"/>
            <p:cNvSpPr/>
            <p:nvPr/>
          </p:nvSpPr>
          <p:spPr>
            <a:xfrm>
              <a:off x="4443983" y="1990344"/>
              <a:ext cx="3761232" cy="28011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38427" y="3354324"/>
              <a:ext cx="2467356" cy="18577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6751" y="5346191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73" y="532257"/>
            <a:ext cx="320167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Feedback form  DESCRIPTION : Used to enter the</a:t>
            </a:r>
            <a:r>
              <a:rPr dirty="0" sz="1200" spc="-7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feedback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072" y="880871"/>
            <a:ext cx="7735824" cy="483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4149" y="545084"/>
            <a:ext cx="333819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Testimonial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</a:t>
            </a:r>
            <a:r>
              <a:rPr dirty="0" sz="1200" spc="-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testimonial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004" y="897635"/>
            <a:ext cx="7708392" cy="4817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951" y="508508"/>
            <a:ext cx="263588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Mailing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send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email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16" y="885443"/>
            <a:ext cx="7725156" cy="482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3176" y="532257"/>
            <a:ext cx="289941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Messing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send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message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491" y="873251"/>
            <a:ext cx="7744968" cy="484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475" y="519429"/>
            <a:ext cx="382397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Forgot Password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enter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change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password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840" y="865631"/>
            <a:ext cx="7760208" cy="4849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3176" y="519429"/>
            <a:ext cx="376301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Reply</a:t>
            </a:r>
            <a:r>
              <a:rPr dirty="0" sz="1200" spc="32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send reply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the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message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023" y="862583"/>
            <a:ext cx="7766304" cy="4852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500" y="495680"/>
            <a:ext cx="416242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Newsletter</a:t>
            </a:r>
            <a:r>
              <a:rPr dirty="0" sz="1200" spc="3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email ID for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newsletter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1895" y="861059"/>
            <a:ext cx="8452485" cy="4853940"/>
            <a:chOff x="691895" y="861059"/>
            <a:chExt cx="8452485" cy="4853940"/>
          </a:xfrm>
        </p:grpSpPr>
        <p:sp>
          <p:nvSpPr>
            <p:cNvPr id="5" name="object 5"/>
            <p:cNvSpPr/>
            <p:nvPr/>
          </p:nvSpPr>
          <p:spPr>
            <a:xfrm>
              <a:off x="691895" y="861059"/>
              <a:ext cx="7767828" cy="48539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73" y="545084"/>
            <a:ext cx="372872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Account Setting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  DESCRIPTION : Used to change password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&amp;</a:t>
            </a:r>
            <a:r>
              <a:rPr dirty="0" sz="1200" spc="-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email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896111"/>
            <a:ext cx="7709916" cy="4818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500" y="495680"/>
            <a:ext cx="354330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wall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enter the 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wall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comment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865630"/>
            <a:ext cx="7821168" cy="4849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923" y="532257"/>
            <a:ext cx="321818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Garden comment form  DESCRIPTION : Used to enter the</a:t>
            </a:r>
            <a:r>
              <a:rPr dirty="0" sz="1200" spc="-8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comment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84" y="888491"/>
            <a:ext cx="7717535" cy="4826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9687" y="1363726"/>
            <a:ext cx="25527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dirty="0" spc="-50"/>
              <a:t> </a:t>
            </a:r>
            <a:r>
              <a:rPr dirty="0" spc="-5"/>
              <a:t>Specification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95847" y="2286380"/>
            <a:ext cx="19075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E5200</a:t>
            </a:r>
            <a:r>
              <a:rPr dirty="0" sz="1800" spc="-5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@2.50GHZ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888" y="2011502"/>
            <a:ext cx="1918335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S</a:t>
            </a:r>
            <a:r>
              <a:rPr dirty="0" sz="1800" spc="-25">
                <a:solidFill>
                  <a:srgbClr val="256388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stem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Proces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or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Bus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speed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Motherboard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Mem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ry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Hard</a:t>
            </a:r>
            <a:r>
              <a:rPr dirty="0" sz="1800" spc="1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Disk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Drive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Key</a:t>
            </a:r>
            <a:r>
              <a:rPr dirty="0" sz="1800" spc="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Board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Mon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tor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C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_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OM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41500" algn="l"/>
              </a:tabLst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Mouse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8673" y="2011502"/>
            <a:ext cx="2832735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HP</a:t>
            </a:r>
            <a:r>
              <a:rPr dirty="0" sz="1800" spc="-5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PC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Pentium(R) Dual-Core CPU  2.50GHZ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Intel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DG33BU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2 GB</a:t>
            </a:r>
            <a:r>
              <a:rPr dirty="0" sz="1800" spc="-2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RAM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160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 GB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104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keys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18.5 LCD HP</a:t>
            </a:r>
            <a:r>
              <a:rPr dirty="0" sz="1800" spc="-3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v185e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HP DVD</a:t>
            </a:r>
            <a:r>
              <a:rPr dirty="0" sz="1800" spc="-5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56388"/>
                </a:solidFill>
                <a:latin typeface="Arial"/>
                <a:cs typeface="Arial"/>
              </a:rPr>
              <a:t>RW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HP Optical Scroll</a:t>
            </a:r>
            <a:r>
              <a:rPr dirty="0" sz="1800" spc="-3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Mouse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65291" y="2833116"/>
            <a:ext cx="3100070" cy="2882265"/>
            <a:chOff x="5765291" y="2833116"/>
            <a:chExt cx="3100070" cy="2882265"/>
          </a:xfrm>
        </p:grpSpPr>
        <p:sp>
          <p:nvSpPr>
            <p:cNvPr id="13" name="object 13"/>
            <p:cNvSpPr/>
            <p:nvPr/>
          </p:nvSpPr>
          <p:spPr>
            <a:xfrm>
              <a:off x="5765291" y="2833116"/>
              <a:ext cx="3099816" cy="2228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03391" y="5297423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43142" y="5386768"/>
              <a:ext cx="238887" cy="2388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8507730" cy="836294"/>
            <a:chOff x="-8762" y="0"/>
            <a:chExt cx="8507730" cy="836294"/>
          </a:xfrm>
        </p:grpSpPr>
        <p:sp>
          <p:nvSpPr>
            <p:cNvPr id="3" name="object 3"/>
            <p:cNvSpPr/>
            <p:nvPr/>
          </p:nvSpPr>
          <p:spPr>
            <a:xfrm>
              <a:off x="583692" y="0"/>
              <a:ext cx="2098548" cy="550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11301"/>
              <a:ext cx="8488680" cy="315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11301"/>
              <a:ext cx="8488680" cy="315595"/>
            </a:xfrm>
            <a:custGeom>
              <a:avLst/>
              <a:gdLst/>
              <a:ahLst/>
              <a:cxnLst/>
              <a:rect l="l" t="t" r="r" b="b"/>
              <a:pathLst>
                <a:path w="8488680" h="315594">
                  <a:moveTo>
                    <a:pt x="0" y="315467"/>
                  </a:moveTo>
                  <a:lnTo>
                    <a:pt x="8488680" y="315467"/>
                  </a:lnTo>
                  <a:lnTo>
                    <a:pt x="8488680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436" y="512140"/>
            <a:ext cx="361061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Administrator </a:t>
            </a:r>
            <a:r>
              <a:rPr dirty="0" spc="-15"/>
              <a:t>Area </a:t>
            </a:r>
            <a:r>
              <a:rPr dirty="0"/>
              <a:t>- Input</a:t>
            </a:r>
            <a:r>
              <a:rPr dirty="0" spc="-40"/>
              <a:t> </a:t>
            </a:r>
            <a:r>
              <a:rPr dirty="0" spc="-5"/>
              <a:t>Forms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4500" y="878585"/>
            <a:ext cx="3564254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</a:t>
            </a:r>
            <a:r>
              <a:rPr dirty="0" sz="1200" spc="2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Loginform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login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application.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804" y="1249679"/>
            <a:ext cx="7144511" cy="4465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10" name="object 10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351" y="519429"/>
            <a:ext cx="390779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Site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setup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add &amp; edit site setup</a:t>
            </a:r>
            <a:r>
              <a:rPr dirty="0" sz="1200" spc="-9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" y="940307"/>
            <a:ext cx="7641335" cy="477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775" y="519429"/>
            <a:ext cx="287845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</a:t>
            </a:r>
            <a:r>
              <a:rPr dirty="0" sz="1200" spc="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add</a:t>
            </a:r>
            <a:r>
              <a:rPr dirty="0" sz="1200" spc="2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663" y="934211"/>
            <a:ext cx="7650480" cy="4780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600" y="532257"/>
            <a:ext cx="283591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Edit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edit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category.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016" y="966216"/>
            <a:ext cx="7847076" cy="4748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00" y="532257"/>
            <a:ext cx="277114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Product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product.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" y="880871"/>
            <a:ext cx="7734300" cy="4834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3176" y="532257"/>
            <a:ext cx="277114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Edit Product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edit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product.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391" y="867155"/>
            <a:ext cx="7757159" cy="4847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24" y="532257"/>
            <a:ext cx="444944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r>
              <a:rPr dirty="0" sz="12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Listing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list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for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the</a:t>
            </a:r>
            <a:r>
              <a:rPr dirty="0" sz="12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product.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8263" y="909827"/>
            <a:ext cx="7687056" cy="4805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0375" y="519429"/>
            <a:ext cx="308864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Bid</a:t>
            </a:r>
            <a:r>
              <a:rPr dirty="0" sz="1200" spc="5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Package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add bid</a:t>
            </a:r>
            <a:r>
              <a:rPr dirty="0" sz="1200" spc="-6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package.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308" y="903731"/>
            <a:ext cx="7700772" cy="4811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701" y="508508"/>
            <a:ext cx="308800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Edit Bid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Package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edit bid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package.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6051" y="896111"/>
            <a:ext cx="7981188" cy="4818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527" y="532257"/>
            <a:ext cx="263525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group.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" y="902207"/>
            <a:ext cx="7703820" cy="4812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88" y="5397509"/>
            <a:ext cx="23012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Here comes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your </a:t>
            </a:r>
            <a:r>
              <a:rPr dirty="0" sz="1200">
                <a:solidFill>
                  <a:srgbClr val="072740"/>
                </a:solidFill>
                <a:latin typeface="Arial"/>
                <a:cs typeface="Arial"/>
              </a:rPr>
              <a:t>footer </a:t>
            </a:r>
            <a:r>
              <a:rPr dirty="0" sz="1200" spc="65">
                <a:solidFill>
                  <a:srgbClr val="072740"/>
                </a:solidFill>
                <a:latin typeface="Wingdings"/>
                <a:cs typeface="Wingdings"/>
              </a:rPr>
              <a:t></a:t>
            </a:r>
            <a:r>
              <a:rPr dirty="0" sz="1200" spc="65">
                <a:solidFill>
                  <a:srgbClr val="07274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072740"/>
                </a:solidFill>
                <a:latin typeface="Arial"/>
                <a:cs typeface="Arial"/>
              </a:rPr>
              <a:t>Page  </a:t>
            </a:r>
            <a:r>
              <a:rPr dirty="0" sz="1200" spc="-409">
                <a:solidFill>
                  <a:srgbClr val="072740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714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3691" y="0"/>
              <a:ext cx="2098548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" y="1363217"/>
              <a:ext cx="8487156" cy="3139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2" y="1363217"/>
              <a:ext cx="8487410" cy="314325"/>
            </a:xfrm>
            <a:custGeom>
              <a:avLst/>
              <a:gdLst/>
              <a:ahLst/>
              <a:cxnLst/>
              <a:rect l="l" t="t" r="r" b="b"/>
              <a:pathLst>
                <a:path w="8487410" h="314325">
                  <a:moveTo>
                    <a:pt x="0" y="313943"/>
                  </a:moveTo>
                  <a:lnTo>
                    <a:pt x="8487156" y="313943"/>
                  </a:lnTo>
                  <a:lnTo>
                    <a:pt x="8487156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9687" y="1363726"/>
            <a:ext cx="2476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40" y="1878584"/>
            <a:ext cx="213296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2385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Operating</a:t>
            </a:r>
            <a:r>
              <a:rPr dirty="0" sz="1800" spc="-6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system 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Browser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Web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Server side</a:t>
            </a:r>
            <a:r>
              <a:rPr dirty="0" sz="1800" spc="-3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Scripting  Client side Scripting  Database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Layer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Connection Protocol  Platform </a:t>
            </a:r>
            <a:r>
              <a:rPr dirty="0" sz="1800" spc="-55">
                <a:solidFill>
                  <a:srgbClr val="256388"/>
                </a:solidFill>
                <a:latin typeface="Arial"/>
                <a:cs typeface="Arial"/>
              </a:rPr>
              <a:t>Tool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Used  Documentation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3011" y="1878584"/>
            <a:ext cx="91440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9875" y="1878584"/>
            <a:ext cx="3535045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WINDOWS</a:t>
            </a:r>
            <a:r>
              <a:rPr dirty="0" sz="1800" spc="-1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XP</a:t>
            </a:r>
            <a:endParaRPr sz="1800">
              <a:latin typeface="Arial"/>
              <a:cs typeface="Arial"/>
            </a:endParaRPr>
          </a:p>
          <a:p>
            <a:pPr marL="12700" marR="1567815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Any </a:t>
            </a:r>
            <a:r>
              <a:rPr dirty="0" sz="1800" spc="5">
                <a:solidFill>
                  <a:srgbClr val="256388"/>
                </a:solidFill>
                <a:latin typeface="Arial"/>
                <a:cs typeface="Arial"/>
              </a:rPr>
              <a:t>HTTP</a:t>
            </a:r>
            <a:r>
              <a:rPr dirty="0" sz="1800" spc="-12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Browser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XAMPP Server  PHP</a:t>
            </a:r>
            <a:endParaRPr sz="1800">
              <a:latin typeface="Arial"/>
              <a:cs typeface="Arial"/>
            </a:endParaRPr>
          </a:p>
          <a:p>
            <a:pPr marL="12700" marR="1262380">
              <a:lnSpc>
                <a:spcPct val="100000"/>
              </a:lnSpc>
            </a:pP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JavaScript and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AJAX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MySQL version</a:t>
            </a:r>
            <a:r>
              <a:rPr dirty="0" sz="1800" spc="-9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5.4.41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solidFill>
                  <a:srgbClr val="256388"/>
                </a:solidFill>
                <a:latin typeface="Arial"/>
                <a:cs typeface="Arial"/>
              </a:rPr>
              <a:t>TCP/IP, </a:t>
            </a:r>
            <a:r>
              <a:rPr dirty="0" sz="1800" spc="-45">
                <a:solidFill>
                  <a:srgbClr val="256388"/>
                </a:solidFill>
                <a:latin typeface="Arial"/>
                <a:cs typeface="Arial"/>
              </a:rPr>
              <a:t>HTTP, SMTP, </a:t>
            </a:r>
            <a:r>
              <a:rPr dirty="0" sz="1800">
                <a:solidFill>
                  <a:srgbClr val="256388"/>
                </a:solidFill>
                <a:latin typeface="Arial"/>
                <a:cs typeface="Arial"/>
              </a:rPr>
              <a:t>POP3,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56388"/>
                </a:solidFill>
                <a:latin typeface="Arial"/>
                <a:cs typeface="Arial"/>
              </a:rPr>
              <a:t>WAP</a:t>
            </a:r>
            <a:endParaRPr sz="1800">
              <a:latin typeface="Arial"/>
              <a:cs typeface="Arial"/>
            </a:endParaRPr>
          </a:p>
          <a:p>
            <a:pPr marL="12700" marR="141160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Dreamweaver 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Microsoft </a:t>
            </a:r>
            <a:r>
              <a:rPr dirty="0" sz="1800" spc="-10">
                <a:solidFill>
                  <a:srgbClr val="256388"/>
                </a:solidFill>
                <a:latin typeface="Arial"/>
                <a:cs typeface="Arial"/>
              </a:rPr>
              <a:t>Word</a:t>
            </a:r>
            <a:r>
              <a:rPr dirty="0" sz="1800" spc="-60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56388"/>
                </a:solidFill>
                <a:latin typeface="Arial"/>
                <a:cs typeface="Arial"/>
              </a:rPr>
              <a:t>2003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7240" y="4657344"/>
            <a:ext cx="6517005" cy="1057910"/>
            <a:chOff x="777240" y="4657344"/>
            <a:chExt cx="6517005" cy="1057910"/>
          </a:xfrm>
        </p:grpSpPr>
        <p:sp>
          <p:nvSpPr>
            <p:cNvPr id="13" name="object 13"/>
            <p:cNvSpPr/>
            <p:nvPr/>
          </p:nvSpPr>
          <p:spPr>
            <a:xfrm>
              <a:off x="777240" y="4657344"/>
              <a:ext cx="944880" cy="7086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69207" y="4817364"/>
              <a:ext cx="705612" cy="4907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01368" y="4738116"/>
              <a:ext cx="1744980" cy="577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42816" y="4744212"/>
              <a:ext cx="614172" cy="614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02124" y="4725924"/>
              <a:ext cx="998220" cy="4968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09487" y="4768596"/>
              <a:ext cx="865632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86372" y="4736592"/>
              <a:ext cx="507492" cy="5090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16751" y="5346192"/>
              <a:ext cx="448309" cy="330835"/>
            </a:xfrm>
            <a:custGeom>
              <a:avLst/>
              <a:gdLst/>
              <a:ahLst/>
              <a:cxnLst/>
              <a:rect l="l" t="t" r="r" b="b"/>
              <a:pathLst>
                <a:path w="448310" h="330835">
                  <a:moveTo>
                    <a:pt x="44805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448056" y="330708"/>
                  </a:lnTo>
                  <a:lnTo>
                    <a:pt x="448056" y="289369"/>
                  </a:lnTo>
                  <a:lnTo>
                    <a:pt x="131063" y="289369"/>
                  </a:lnTo>
                  <a:lnTo>
                    <a:pt x="131063" y="165354"/>
                  </a:lnTo>
                  <a:lnTo>
                    <a:pt x="99949" y="165354"/>
                  </a:lnTo>
                  <a:lnTo>
                    <a:pt x="224027" y="41338"/>
                  </a:lnTo>
                  <a:lnTo>
                    <a:pt x="448056" y="41338"/>
                  </a:lnTo>
                  <a:lnTo>
                    <a:pt x="448056" y="0"/>
                  </a:lnTo>
                  <a:close/>
                </a:path>
                <a:path w="448310" h="330835">
                  <a:moveTo>
                    <a:pt x="448056" y="56845"/>
                  </a:moveTo>
                  <a:lnTo>
                    <a:pt x="301498" y="56845"/>
                  </a:lnTo>
                  <a:lnTo>
                    <a:pt x="301498" y="118846"/>
                  </a:lnTo>
                  <a:lnTo>
                    <a:pt x="347980" y="165354"/>
                  </a:lnTo>
                  <a:lnTo>
                    <a:pt x="316992" y="165354"/>
                  </a:lnTo>
                  <a:lnTo>
                    <a:pt x="316992" y="289369"/>
                  </a:lnTo>
                  <a:lnTo>
                    <a:pt x="448056" y="289369"/>
                  </a:lnTo>
                  <a:lnTo>
                    <a:pt x="448056" y="56845"/>
                  </a:lnTo>
                  <a:close/>
                </a:path>
                <a:path w="448310" h="330835">
                  <a:moveTo>
                    <a:pt x="448056" y="41338"/>
                  </a:moveTo>
                  <a:lnTo>
                    <a:pt x="224027" y="41338"/>
                  </a:lnTo>
                  <a:lnTo>
                    <a:pt x="270510" y="87845"/>
                  </a:lnTo>
                  <a:lnTo>
                    <a:pt x="270510" y="56845"/>
                  </a:lnTo>
                  <a:lnTo>
                    <a:pt x="448056" y="56845"/>
                  </a:lnTo>
                  <a:lnTo>
                    <a:pt x="448056" y="41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16700" y="5387530"/>
              <a:ext cx="248031" cy="2480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03392" y="5297424"/>
              <a:ext cx="318770" cy="417830"/>
            </a:xfrm>
            <a:custGeom>
              <a:avLst/>
              <a:gdLst/>
              <a:ahLst/>
              <a:cxnLst/>
              <a:rect l="l" t="t" r="r" b="b"/>
              <a:pathLst>
                <a:path w="318770" h="417829">
                  <a:moveTo>
                    <a:pt x="3185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8516" y="417575"/>
                  </a:lnTo>
                  <a:lnTo>
                    <a:pt x="318516" y="328231"/>
                  </a:lnTo>
                  <a:lnTo>
                    <a:pt x="129412" y="328231"/>
                  </a:lnTo>
                  <a:lnTo>
                    <a:pt x="94507" y="321191"/>
                  </a:lnTo>
                  <a:lnTo>
                    <a:pt x="66008" y="301993"/>
                  </a:lnTo>
                  <a:lnTo>
                    <a:pt x="46795" y="273517"/>
                  </a:lnTo>
                  <a:lnTo>
                    <a:pt x="39750" y="238645"/>
                  </a:lnTo>
                  <a:lnTo>
                    <a:pt x="39750" y="149059"/>
                  </a:lnTo>
                  <a:lnTo>
                    <a:pt x="159258" y="149059"/>
                  </a:lnTo>
                  <a:lnTo>
                    <a:pt x="218948" y="89344"/>
                  </a:lnTo>
                  <a:lnTo>
                    <a:pt x="318516" y="89344"/>
                  </a:lnTo>
                  <a:lnTo>
                    <a:pt x="318516" y="0"/>
                  </a:lnTo>
                  <a:close/>
                </a:path>
                <a:path w="318770" h="417829">
                  <a:moveTo>
                    <a:pt x="318516" y="89344"/>
                  </a:moveTo>
                  <a:lnTo>
                    <a:pt x="218948" y="89344"/>
                  </a:lnTo>
                  <a:lnTo>
                    <a:pt x="278638" y="149059"/>
                  </a:lnTo>
                  <a:lnTo>
                    <a:pt x="248793" y="149059"/>
                  </a:lnTo>
                  <a:lnTo>
                    <a:pt x="248793" y="238645"/>
                  </a:lnTo>
                  <a:lnTo>
                    <a:pt x="241768" y="273517"/>
                  </a:lnTo>
                  <a:lnTo>
                    <a:pt x="222599" y="301993"/>
                  </a:lnTo>
                  <a:lnTo>
                    <a:pt x="194143" y="321191"/>
                  </a:lnTo>
                  <a:lnTo>
                    <a:pt x="159258" y="328231"/>
                  </a:lnTo>
                  <a:lnTo>
                    <a:pt x="318516" y="328231"/>
                  </a:lnTo>
                  <a:lnTo>
                    <a:pt x="318516" y="89344"/>
                  </a:lnTo>
                  <a:close/>
                </a:path>
                <a:path w="318770" h="417829">
                  <a:moveTo>
                    <a:pt x="189103" y="149059"/>
                  </a:moveTo>
                  <a:lnTo>
                    <a:pt x="99568" y="149059"/>
                  </a:lnTo>
                  <a:lnTo>
                    <a:pt x="99568" y="238645"/>
                  </a:lnTo>
                  <a:lnTo>
                    <a:pt x="101909" y="250270"/>
                  </a:lnTo>
                  <a:lnTo>
                    <a:pt x="108299" y="259761"/>
                  </a:lnTo>
                  <a:lnTo>
                    <a:pt x="117784" y="266158"/>
                  </a:lnTo>
                  <a:lnTo>
                    <a:pt x="129412" y="268503"/>
                  </a:lnTo>
                  <a:lnTo>
                    <a:pt x="159258" y="268503"/>
                  </a:lnTo>
                  <a:lnTo>
                    <a:pt x="170886" y="266158"/>
                  </a:lnTo>
                  <a:lnTo>
                    <a:pt x="180371" y="259761"/>
                  </a:lnTo>
                  <a:lnTo>
                    <a:pt x="186761" y="250270"/>
                  </a:lnTo>
                  <a:lnTo>
                    <a:pt x="189103" y="238645"/>
                  </a:lnTo>
                  <a:lnTo>
                    <a:pt x="189103" y="14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43143" y="5386768"/>
              <a:ext cx="238887" cy="2388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4149" y="508508"/>
            <a:ext cx="296037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Newsletter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newsletter.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8" y="908303"/>
            <a:ext cx="7687056" cy="4806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799" y="532257"/>
            <a:ext cx="265430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QuikSearch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quiksearch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876" y="920495"/>
            <a:ext cx="7667244" cy="4794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6250" y="532257"/>
            <a:ext cx="267208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Sortlist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</a:t>
            </a:r>
            <a:r>
              <a:rPr dirty="0" sz="1200" spc="-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sortlist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912" y="900683"/>
            <a:ext cx="7702296" cy="4814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-12700" y="568833"/>
            <a:ext cx="305498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Auction Type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 auction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012" y="922019"/>
            <a:ext cx="7668768" cy="4792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4149" y="532257"/>
            <a:ext cx="365188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Remainder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send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200" spc="3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remainder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783" y="955547"/>
            <a:ext cx="7615428" cy="4759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923" y="519429"/>
            <a:ext cx="401383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  <a:tabLst>
                <a:tab pos="1124585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1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Peak</a:t>
            </a:r>
            <a:r>
              <a:rPr dirty="0" sz="1200" spc="-3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DESCRIPTION : Used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to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enter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time of peak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auction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523" y="915923"/>
            <a:ext cx="8380730" cy="4799330"/>
            <a:chOff x="763523" y="915923"/>
            <a:chExt cx="8380730" cy="4799330"/>
          </a:xfrm>
        </p:grpSpPr>
        <p:sp>
          <p:nvSpPr>
            <p:cNvPr id="5" name="object 5"/>
            <p:cNvSpPr/>
            <p:nvPr/>
          </p:nvSpPr>
          <p:spPr>
            <a:xfrm>
              <a:off x="763523" y="915923"/>
              <a:ext cx="7679435" cy="4799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8" y="5052059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9674" y="532257"/>
            <a:ext cx="261048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Badge 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</a:t>
            </a:r>
            <a:r>
              <a:rPr dirty="0" sz="1200" spc="-4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badge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9140" y="874775"/>
            <a:ext cx="8404860" cy="4840605"/>
            <a:chOff x="739140" y="874775"/>
            <a:chExt cx="8404860" cy="4840605"/>
          </a:xfrm>
        </p:grpSpPr>
        <p:sp>
          <p:nvSpPr>
            <p:cNvPr id="5" name="object 5"/>
            <p:cNvSpPr/>
            <p:nvPr/>
          </p:nvSpPr>
          <p:spPr>
            <a:xfrm>
              <a:off x="739140" y="874775"/>
              <a:ext cx="7746492" cy="48402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95944" y="5010911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8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8" y="4960619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2" y="5050535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2125" y="508508"/>
            <a:ext cx="356870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Remainder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 </a:t>
            </a:r>
            <a:r>
              <a:rPr dirty="0" sz="1200" spc="-10" b="1">
                <a:solidFill>
                  <a:srgbClr val="256388"/>
                </a:solidFill>
                <a:latin typeface="Arial"/>
                <a:cs typeface="Arial"/>
              </a:rPr>
              <a:t>payment</a:t>
            </a:r>
            <a:r>
              <a:rPr dirty="0" sz="1200" spc="5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remainder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9456" y="918971"/>
            <a:ext cx="7670292" cy="4796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126" y="508508"/>
            <a:ext cx="3342640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Shipping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Charge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 shipping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charge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748" y="903731"/>
            <a:ext cx="7694676" cy="481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0"/>
            <a:ext cx="209854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5724" y="484759"/>
            <a:ext cx="3261995" cy="3822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  <a:tabLst>
                <a:tab pos="1122680" algn="l"/>
              </a:tabLst>
            </a:pP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FORM</a:t>
            </a:r>
            <a:r>
              <a:rPr dirty="0" sz="1200" spc="5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NAME	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</a:t>
            </a:r>
            <a:r>
              <a:rPr dirty="0" sz="1200" spc="-15" b="1">
                <a:solidFill>
                  <a:srgbClr val="256388"/>
                </a:solidFill>
                <a:latin typeface="Arial"/>
                <a:cs typeface="Arial"/>
              </a:rPr>
              <a:t>Add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Feedback </a:t>
            </a:r>
            <a:r>
              <a:rPr dirty="0" sz="1200" spc="-5" b="1">
                <a:solidFill>
                  <a:srgbClr val="256388"/>
                </a:solidFill>
                <a:latin typeface="Arial"/>
                <a:cs typeface="Arial"/>
              </a:rPr>
              <a:t>Details  DESCRIPTION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: Used to add feedback</a:t>
            </a:r>
            <a:r>
              <a:rPr dirty="0" sz="1200" spc="-60" b="1">
                <a:solidFill>
                  <a:srgbClr val="256388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56388"/>
                </a:solidFill>
                <a:latin typeface="Arial"/>
                <a:cs typeface="Arial"/>
              </a:rPr>
              <a:t>detail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" y="877823"/>
            <a:ext cx="7743444" cy="4837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484107" y="4960620"/>
            <a:ext cx="660400" cy="417830"/>
            <a:chOff x="8484107" y="4960620"/>
            <a:chExt cx="660400" cy="417830"/>
          </a:xfrm>
        </p:grpSpPr>
        <p:sp>
          <p:nvSpPr>
            <p:cNvPr id="6" name="object 6"/>
            <p:cNvSpPr/>
            <p:nvPr/>
          </p:nvSpPr>
          <p:spPr>
            <a:xfrm>
              <a:off x="8695943" y="5010912"/>
              <a:ext cx="448309" cy="329565"/>
            </a:xfrm>
            <a:custGeom>
              <a:avLst/>
              <a:gdLst/>
              <a:ahLst/>
              <a:cxnLst/>
              <a:rect l="l" t="t" r="r" b="b"/>
              <a:pathLst>
                <a:path w="448309" h="329564">
                  <a:moveTo>
                    <a:pt x="448055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48055" y="329184"/>
                  </a:lnTo>
                  <a:lnTo>
                    <a:pt x="448055" y="288036"/>
                  </a:lnTo>
                  <a:lnTo>
                    <a:pt x="131445" y="288036"/>
                  </a:lnTo>
                  <a:lnTo>
                    <a:pt x="131445" y="164592"/>
                  </a:lnTo>
                  <a:lnTo>
                    <a:pt x="100583" y="164592"/>
                  </a:lnTo>
                  <a:lnTo>
                    <a:pt x="224027" y="41147"/>
                  </a:lnTo>
                  <a:lnTo>
                    <a:pt x="448055" y="41147"/>
                  </a:lnTo>
                  <a:lnTo>
                    <a:pt x="448055" y="0"/>
                  </a:lnTo>
                  <a:close/>
                </a:path>
                <a:path w="448309" h="329564">
                  <a:moveTo>
                    <a:pt x="448055" y="56578"/>
                  </a:moveTo>
                  <a:lnTo>
                    <a:pt x="301116" y="56578"/>
                  </a:lnTo>
                  <a:lnTo>
                    <a:pt x="301116" y="118300"/>
                  </a:lnTo>
                  <a:lnTo>
                    <a:pt x="347472" y="164592"/>
                  </a:lnTo>
                  <a:lnTo>
                    <a:pt x="316610" y="164592"/>
                  </a:lnTo>
                  <a:lnTo>
                    <a:pt x="316610" y="288036"/>
                  </a:lnTo>
                  <a:lnTo>
                    <a:pt x="448055" y="288036"/>
                  </a:lnTo>
                  <a:lnTo>
                    <a:pt x="448055" y="56578"/>
                  </a:lnTo>
                  <a:close/>
                </a:path>
                <a:path w="448309" h="329564">
                  <a:moveTo>
                    <a:pt x="448055" y="41147"/>
                  </a:moveTo>
                  <a:lnTo>
                    <a:pt x="224027" y="41147"/>
                  </a:lnTo>
                  <a:lnTo>
                    <a:pt x="270255" y="87439"/>
                  </a:lnTo>
                  <a:lnTo>
                    <a:pt x="270255" y="56578"/>
                  </a:lnTo>
                  <a:lnTo>
                    <a:pt x="448055" y="56578"/>
                  </a:lnTo>
                  <a:lnTo>
                    <a:pt x="448055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96527" y="5052060"/>
              <a:ext cx="246888" cy="24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4107" y="4960620"/>
              <a:ext cx="317500" cy="417830"/>
            </a:xfrm>
            <a:custGeom>
              <a:avLst/>
              <a:gdLst/>
              <a:ahLst/>
              <a:cxnLst/>
              <a:rect l="l" t="t" r="r" b="b"/>
              <a:pathLst>
                <a:path w="317500" h="417829">
                  <a:moveTo>
                    <a:pt x="316992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16992" y="417575"/>
                  </a:lnTo>
                  <a:lnTo>
                    <a:pt x="316992" y="327659"/>
                  </a:lnTo>
                  <a:lnTo>
                    <a:pt x="128777" y="327659"/>
                  </a:lnTo>
                  <a:lnTo>
                    <a:pt x="94059" y="320653"/>
                  </a:lnTo>
                  <a:lnTo>
                    <a:pt x="65722" y="301547"/>
                  </a:lnTo>
                  <a:lnTo>
                    <a:pt x="46624" y="273208"/>
                  </a:lnTo>
                  <a:lnTo>
                    <a:pt x="39624" y="238505"/>
                  </a:lnTo>
                  <a:lnTo>
                    <a:pt x="39624" y="149351"/>
                  </a:lnTo>
                  <a:lnTo>
                    <a:pt x="158496" y="149351"/>
                  </a:lnTo>
                  <a:lnTo>
                    <a:pt x="217932" y="89915"/>
                  </a:lnTo>
                  <a:lnTo>
                    <a:pt x="316992" y="89915"/>
                  </a:lnTo>
                  <a:lnTo>
                    <a:pt x="316992" y="0"/>
                  </a:lnTo>
                  <a:close/>
                </a:path>
                <a:path w="317500" h="417829">
                  <a:moveTo>
                    <a:pt x="316992" y="89915"/>
                  </a:moveTo>
                  <a:lnTo>
                    <a:pt x="217932" y="89915"/>
                  </a:lnTo>
                  <a:lnTo>
                    <a:pt x="277368" y="149351"/>
                  </a:lnTo>
                  <a:lnTo>
                    <a:pt x="247650" y="149351"/>
                  </a:lnTo>
                  <a:lnTo>
                    <a:pt x="247650" y="238505"/>
                  </a:lnTo>
                  <a:lnTo>
                    <a:pt x="240649" y="273208"/>
                  </a:lnTo>
                  <a:lnTo>
                    <a:pt x="221551" y="301547"/>
                  </a:lnTo>
                  <a:lnTo>
                    <a:pt x="193214" y="320653"/>
                  </a:lnTo>
                  <a:lnTo>
                    <a:pt x="158496" y="327659"/>
                  </a:lnTo>
                  <a:lnTo>
                    <a:pt x="316992" y="327659"/>
                  </a:lnTo>
                  <a:lnTo>
                    <a:pt x="316992" y="89915"/>
                  </a:lnTo>
                  <a:close/>
                </a:path>
                <a:path w="317500" h="417829">
                  <a:moveTo>
                    <a:pt x="188214" y="149351"/>
                  </a:moveTo>
                  <a:lnTo>
                    <a:pt x="99060" y="149351"/>
                  </a:lnTo>
                  <a:lnTo>
                    <a:pt x="99060" y="238505"/>
                  </a:lnTo>
                  <a:lnTo>
                    <a:pt x="101399" y="250071"/>
                  </a:lnTo>
                  <a:lnTo>
                    <a:pt x="107775" y="259518"/>
                  </a:lnTo>
                  <a:lnTo>
                    <a:pt x="117222" y="265887"/>
                  </a:lnTo>
                  <a:lnTo>
                    <a:pt x="128777" y="268223"/>
                  </a:lnTo>
                  <a:lnTo>
                    <a:pt x="158496" y="268223"/>
                  </a:lnTo>
                  <a:lnTo>
                    <a:pt x="170051" y="265887"/>
                  </a:lnTo>
                  <a:lnTo>
                    <a:pt x="179498" y="259518"/>
                  </a:lnTo>
                  <a:lnTo>
                    <a:pt x="185874" y="250071"/>
                  </a:lnTo>
                  <a:lnTo>
                    <a:pt x="188214" y="238505"/>
                  </a:lnTo>
                  <a:lnTo>
                    <a:pt x="188214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23731" y="5050536"/>
              <a:ext cx="23774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2023-11-02T21:10:56Z</dcterms:created>
  <dcterms:modified xsi:type="dcterms:W3CDTF">2023-11-02T21:10:56Z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2023-11-02T00:00:00Z</vt:filetime>
  </property>
</Properties>
</file>